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124_1443DA2C.xml" ContentType="application/vnd.ms-powerpoint.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2"/>
  </p:notesMasterIdLst>
  <p:handoutMasterIdLst>
    <p:handoutMasterId r:id="rId23"/>
  </p:handoutMasterIdLst>
  <p:sldIdLst>
    <p:sldId id="265" r:id="rId5"/>
    <p:sldId id="285" r:id="rId6"/>
    <p:sldId id="284" r:id="rId7"/>
    <p:sldId id="281" r:id="rId8"/>
    <p:sldId id="292" r:id="rId9"/>
    <p:sldId id="291" r:id="rId10"/>
    <p:sldId id="302" r:id="rId11"/>
    <p:sldId id="301" r:id="rId12"/>
    <p:sldId id="293" r:id="rId13"/>
    <p:sldId id="294" r:id="rId14"/>
    <p:sldId id="287" r:id="rId15"/>
    <p:sldId id="298" r:id="rId16"/>
    <p:sldId id="303" r:id="rId17"/>
    <p:sldId id="295" r:id="rId18"/>
    <p:sldId id="290" r:id="rId19"/>
    <p:sldId id="299" r:id="rId20"/>
    <p:sldId id="273" r:id="rId21"/>
  </p:sldIdLst>
  <p:sldSz cx="12161838" cy="6858000"/>
  <p:notesSz cx="7023100" cy="9309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E5CB710D-502E-4577-8365-4066F00F4019}">
          <p14:sldIdLst>
            <p14:sldId id="265"/>
          </p14:sldIdLst>
        </p14:section>
        <p14:section name="Project Def" id="{5CAE93C7-63F5-40E5-9A49-84D29E80FB4F}">
          <p14:sldIdLst>
            <p14:sldId id="285"/>
          </p14:sldIdLst>
        </p14:section>
        <p14:section name="Client Info" id="{508FB2FB-DEFE-4589-829A-6648797F3BD3}">
          <p14:sldIdLst>
            <p14:sldId id="284"/>
          </p14:sldIdLst>
        </p14:section>
        <p14:section name="Problem Objective / Proposed solution overview" id="{161B1931-6D68-4856-A2E8-CC8432212131}">
          <p14:sldIdLst>
            <p14:sldId id="281"/>
            <p14:sldId id="292"/>
            <p14:sldId id="291"/>
          </p14:sldIdLst>
        </p14:section>
        <p14:section name="Background Info" id="{0F79671F-9B65-43ED-A9FC-1FB82A3821D4}">
          <p14:sldIdLst>
            <p14:sldId id="302"/>
            <p14:sldId id="301"/>
            <p14:sldId id="293"/>
            <p14:sldId id="294"/>
          </p14:sldIdLst>
        </p14:section>
        <p14:section name="Benefits and Deliverables" id="{4CEDFAA0-E9FB-4746-951B-616585248989}">
          <p14:sldIdLst>
            <p14:sldId id="287"/>
          </p14:sldIdLst>
        </p14:section>
        <p14:section name="Completed work" id="{77D430BA-599E-4163-A0F7-750791EA4205}">
          <p14:sldIdLst>
            <p14:sldId id="298"/>
            <p14:sldId id="303"/>
            <p14:sldId id="295"/>
            <p14:sldId id="290"/>
          </p14:sldIdLst>
        </p14:section>
        <p14:section name="Future work, summary, acknodlege" id="{BF5586A3-A96F-4936-B085-53D2FE46C8A1}">
          <p14:sldIdLst>
            <p14:sldId id="299"/>
            <p14:sldId id="27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guide id="3" pos="3831">
          <p15:clr>
            <a:srgbClr val="A4A3A4"/>
          </p15:clr>
        </p15:guide>
      </p15:sldGuideLst>
    </p:ext>
    <p:ext uri="{2D200454-40CA-4A62-9FC3-DE9A4176ACB9}">
      <p15:notesGuideLst xmlns:p15="http://schemas.microsoft.com/office/powerpoint/2012/main">
        <p15:guide id="1" orient="horz" pos="2932">
          <p15:clr>
            <a:srgbClr val="A4A3A4"/>
          </p15:clr>
        </p15:guide>
        <p15:guide id="2" pos="2212">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28DE426-18DC-8C99-6EAA-325905D28BF7}" name="Okhihan, Abumere" initials="AO" userId="S::Abumere_Okhihan@student.uml.edu::8abe9e8e-fdb0-4694-af4b-e3d3cef94123" providerId="AD"/>
  <p188:author id="{C3160C42-730A-C6BF-A7D2-9445A9AD9A19}" name="Diep, Daniel" initials="DD" userId="S::Daniel_Diep@student.uml.edu::80d88cf4-bc66-47dc-a86e-a6758da18b58" providerId="AD"/>
  <p188:author id="{191B3360-E1BD-F3A1-E6CA-216091136D61}" name="Saha, Himadri" initials="HS" userId="S::Himadri_Saha@student.uml.edu::b9ea4b17-c22d-4871-8778-b37e8f990d1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0F3"/>
    <a:srgbClr val="0068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9" y="62"/>
      </p:cViewPr>
      <p:guideLst>
        <p:guide orient="horz" pos="2160"/>
        <p:guide pos="2880"/>
        <p:guide pos="3831"/>
      </p:guideLst>
    </p:cSldViewPr>
  </p:slideViewPr>
  <p:notesTextViewPr>
    <p:cViewPr>
      <p:scale>
        <a:sx n="1" d="1"/>
        <a:sy n="1" d="1"/>
      </p:scale>
      <p:origin x="0" y="0"/>
    </p:cViewPr>
  </p:notesTextViewPr>
  <p:notesViewPr>
    <p:cSldViewPr snapToGrid="0">
      <p:cViewPr>
        <p:scale>
          <a:sx n="1" d="2"/>
          <a:sy n="1" d="2"/>
        </p:scale>
        <p:origin x="0" y="0"/>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omments/modernComment_124_1443DA2C.xml><?xml version="1.0" encoding="utf-8"?>
<p188:cmLst xmlns:a="http://schemas.openxmlformats.org/drawingml/2006/main" xmlns:r="http://schemas.openxmlformats.org/officeDocument/2006/relationships" xmlns:p188="http://schemas.microsoft.com/office/powerpoint/2018/8/main">
  <p188:cm id="{046426C9-1A3C-4AA0-A46F-A6891D4AE643}" authorId="{191B3360-E1BD-F3A1-E6CA-216091136D61}" created="2024-12-06T21:58:26.404">
    <pc:sldMkLst xmlns:pc="http://schemas.microsoft.com/office/powerpoint/2013/main/command">
      <pc:docMk/>
      <pc:sldMk cId="339991084" sldId="292"/>
    </pc:sldMkLst>
    <p188:txBody>
      <a:bodyPr/>
      <a:lstStyle/>
      <a:p>
        <a:r>
          <a:rPr lang="en-US"/>
          <a:t>Read less off of slides </a:t>
        </a:r>
      </a:p>
    </p188:txBody>
  </p188:cm>
  <p188:cm id="{86DA584A-82E6-4D37-BBA2-3C12CCA4EF92}" authorId="{191B3360-E1BD-F3A1-E6CA-216091136D61}" created="2024-12-08T19:09:51.088" startDate="2024-12-08T19:09:51.088" dueDate="2024-12-08T19:09:51.088" assignedTo="{D28DE426-18DC-8C99-6EAA-325905D28BF7}" title="@Okhihan, Abumere ">
    <pc:sldMkLst xmlns:pc="http://schemas.microsoft.com/office/powerpoint/2013/main/command">
      <pc:docMk/>
      <pc:sldMk cId="339991084" sldId="292"/>
    </pc:sldMkLst>
    <p188:txBody>
      <a:bodyPr/>
      <a:lstStyle/>
      <a:p>
        <a:r>
          <a:rPr lang="en-US"/>
          <a:t>[@Okhihan, Abumere] Add photo of drone and some picture describing the solution. The GUI does not need to be in this slide. </a:t>
        </a:r>
      </a:p>
    </p188:txBody>
    <p188:extLst>
      <p:ext xmlns:p="http://schemas.openxmlformats.org/presentationml/2006/main" uri="{5BB2D875-25FF-4072-B9AC-8F64D62656EB}">
        <p228:taskDetails xmlns:p228="http://schemas.microsoft.com/office/powerpoint/2022/08/main">
          <p228:history>
            <p228:event time="2024-12-08T19:09:51.088" id="{FA52DC69-5F99-470A-850B-789ED4A07E94}">
              <p228:atrbtn authorId="{191B3360-E1BD-F3A1-E6CA-216091136D61}"/>
              <p228:anchr>
                <p228:comment id="{86DA584A-82E6-4D37-BBA2-3C12CCA4EF92}"/>
              </p228:anchr>
              <p228:add/>
            </p228:event>
            <p228:event time="2024-12-08T19:09:51.088" id="{70350B20-6046-474F-A822-8BD27B38C083}">
              <p228:atrbtn authorId="{191B3360-E1BD-F3A1-E6CA-216091136D61}"/>
              <p228:anchr>
                <p228:comment id="{86DA584A-82E6-4D37-BBA2-3C12CCA4EF92}"/>
              </p228:anchr>
              <p228:asgn authorId="{D28DE426-18DC-8C99-6EAA-325905D28BF7}"/>
            </p228:event>
            <p228:event time="2024-12-08T19:09:51.088" id="{0463243C-CB5B-4F70-AEB5-66C897E918AA}">
              <p228:atrbtn authorId="{191B3360-E1BD-F3A1-E6CA-216091136D61}"/>
              <p228:anchr>
                <p228:comment id="{86DA584A-82E6-4D37-BBA2-3C12CCA4EF92}"/>
              </p228:anchr>
              <p228:title val="@Okhihan, Abumere "/>
            </p228:event>
            <p228:event time="2024-12-08T19:09:51.088" id="{EBB72E22-C27F-4170-A086-0C7EFE290A37}">
              <p228:atrbtn authorId="{191B3360-E1BD-F3A1-E6CA-216091136D61}"/>
              <p228:anchr>
                <p228:comment id="{86DA584A-82E6-4D37-BBA2-3C12CCA4EF92}"/>
              </p228:anchr>
              <p228:date stDt="2024-12-08T19:09:51.088" endDt="2024-12-08T19:09:51.088"/>
            </p228:event>
          </p228:history>
        </p228:taskDetails>
      </p:ext>
    </p188:extLst>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7202CF-A270-4B69-8554-44C411CB353A}"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E6309C51-2633-4764-A384-45E0C7028B54}">
      <dgm:prSet phldrT="[Text]" custT="1"/>
      <dgm:spPr/>
      <dgm:t>
        <a:bodyPr/>
        <a:lstStyle/>
        <a:p>
          <a:r>
            <a:rPr lang="en-US" sz="1200" err="1"/>
            <a:t>djitellopy</a:t>
          </a:r>
          <a:endParaRPr lang="en-US" sz="1200"/>
        </a:p>
      </dgm:t>
    </dgm:pt>
    <dgm:pt modelId="{A2051936-B77E-446B-8BD3-9A024E75C6D4}" type="parTrans" cxnId="{A2FE6597-075B-43F5-BDA9-AA7C43279699}">
      <dgm:prSet/>
      <dgm:spPr/>
      <dgm:t>
        <a:bodyPr/>
        <a:lstStyle/>
        <a:p>
          <a:endParaRPr lang="en-US"/>
        </a:p>
      </dgm:t>
    </dgm:pt>
    <dgm:pt modelId="{D592C20B-22DE-4C59-BCEB-911649AFF4C2}" type="sibTrans" cxnId="{A2FE6597-075B-43F5-BDA9-AA7C43279699}">
      <dgm:prSet/>
      <dgm:spPr/>
      <dgm:t>
        <a:bodyPr/>
        <a:lstStyle/>
        <a:p>
          <a:endParaRPr lang="en-US"/>
        </a:p>
      </dgm:t>
    </dgm:pt>
    <dgm:pt modelId="{0788FB23-2F52-4320-8A7A-63B46F2957EB}">
      <dgm:prSet phldrT="[Text]" custT="1"/>
      <dgm:spPr/>
      <dgm:t>
        <a:bodyPr/>
        <a:lstStyle/>
        <a:p>
          <a:r>
            <a:rPr lang="en-US" sz="1200" b="0" err="1"/>
            <a:t>self.drone</a:t>
          </a:r>
          <a:r>
            <a:rPr lang="en-US" sz="1200" b="0"/>
            <a:t> = </a:t>
          </a:r>
          <a:r>
            <a:rPr lang="en-US" sz="1200" b="0" err="1"/>
            <a:t>tello.Tello</a:t>
          </a:r>
          <a:r>
            <a:rPr lang="en-US" sz="1200" b="0"/>
            <a:t>()</a:t>
          </a:r>
          <a:endParaRPr lang="en-US" sz="1200"/>
        </a:p>
      </dgm:t>
    </dgm:pt>
    <dgm:pt modelId="{C23AD6C5-DF11-4C8B-9C77-6CB25C27AA56}" type="parTrans" cxnId="{8021A968-3C15-4B18-873C-300E8B29F622}">
      <dgm:prSet/>
      <dgm:spPr/>
      <dgm:t>
        <a:bodyPr/>
        <a:lstStyle/>
        <a:p>
          <a:endParaRPr lang="en-US"/>
        </a:p>
      </dgm:t>
    </dgm:pt>
    <dgm:pt modelId="{A81E04B7-FD7F-4468-BC17-815277DBE734}" type="sibTrans" cxnId="{8021A968-3C15-4B18-873C-300E8B29F622}">
      <dgm:prSet/>
      <dgm:spPr/>
      <dgm:t>
        <a:bodyPr/>
        <a:lstStyle/>
        <a:p>
          <a:endParaRPr lang="en-US"/>
        </a:p>
      </dgm:t>
    </dgm:pt>
    <dgm:pt modelId="{FE467014-DEB2-4955-A614-B85B90E3F0FA}">
      <dgm:prSet phldrT="[Text]" custT="1"/>
      <dgm:spPr/>
      <dgm:t>
        <a:bodyPr/>
        <a:lstStyle/>
        <a:p>
          <a:r>
            <a:rPr lang="en-US" sz="800" b="0" err="1"/>
            <a:t>self.input_frame.bind</a:t>
          </a:r>
          <a:r>
            <a:rPr lang="en-US" sz="800" b="0"/>
            <a:t>('&lt;</a:t>
          </a:r>
          <a:r>
            <a:rPr lang="en-US" sz="800" b="0" err="1"/>
            <a:t>KeyPress</a:t>
          </a:r>
          <a:r>
            <a:rPr lang="en-US" sz="800" b="0"/>
            <a:t>-w&gt;',</a:t>
          </a:r>
        </a:p>
        <a:p>
          <a:r>
            <a:rPr lang="en-US" sz="800" b="0"/>
            <a:t>lambda event: </a:t>
          </a:r>
          <a:r>
            <a:rPr lang="en-US" sz="800" b="0" err="1"/>
            <a:t>start_flying</a:t>
          </a:r>
          <a:r>
            <a:rPr lang="en-US" sz="800" b="0"/>
            <a:t>(event, 'upward', </a:t>
          </a:r>
          <a:r>
            <a:rPr lang="en-US" sz="800" b="0" err="1"/>
            <a:t>self.drone</a:t>
          </a:r>
          <a:r>
            <a:rPr lang="en-US" sz="800" b="0"/>
            <a:t>, </a:t>
          </a:r>
          <a:r>
            <a:rPr lang="en-US" sz="800" b="0" err="1"/>
            <a:t>self.drone.speed</a:t>
          </a:r>
          <a:r>
            <a:rPr lang="en-US" sz="800" b="0"/>
            <a:t>))</a:t>
          </a:r>
          <a:endParaRPr lang="en-US" sz="800"/>
        </a:p>
      </dgm:t>
    </dgm:pt>
    <dgm:pt modelId="{B4652942-B149-4359-A39D-67E976EF53CE}" type="parTrans" cxnId="{AE40AD7B-4D2C-4E07-B18E-064DF77C9312}">
      <dgm:prSet/>
      <dgm:spPr/>
      <dgm:t>
        <a:bodyPr/>
        <a:lstStyle/>
        <a:p>
          <a:endParaRPr lang="en-US"/>
        </a:p>
      </dgm:t>
    </dgm:pt>
    <dgm:pt modelId="{2ABA8CEA-E6ED-47A1-8A18-B5213F968E89}" type="sibTrans" cxnId="{AE40AD7B-4D2C-4E07-B18E-064DF77C9312}">
      <dgm:prSet/>
      <dgm:spPr/>
      <dgm:t>
        <a:bodyPr/>
        <a:lstStyle/>
        <a:p>
          <a:endParaRPr lang="en-US"/>
        </a:p>
      </dgm:t>
    </dgm:pt>
    <dgm:pt modelId="{6379A6B0-CCB0-41D3-9CC5-BC11F6734F4D}">
      <dgm:prSet phldrT="[Text]" custT="1"/>
      <dgm:spPr/>
      <dgm:t>
        <a:bodyPr/>
        <a:lstStyle/>
        <a:p>
          <a:r>
            <a:rPr lang="en-US" sz="800" b="0" err="1"/>
            <a:t>self.input_frame.bind</a:t>
          </a:r>
          <a:r>
            <a:rPr lang="en-US" sz="800" b="0"/>
            <a:t>('&lt;</a:t>
          </a:r>
          <a:r>
            <a:rPr lang="en-US" sz="800" b="0" err="1"/>
            <a:t>KeyRelease</a:t>
          </a:r>
          <a:r>
            <a:rPr lang="en-US" sz="800" b="0"/>
            <a:t>-w&gt;', lambda event: </a:t>
          </a:r>
          <a:r>
            <a:rPr lang="en-US" sz="800" b="0" err="1"/>
            <a:t>stop_flying</a:t>
          </a:r>
          <a:r>
            <a:rPr lang="en-US" sz="800" b="0"/>
            <a:t>(event, </a:t>
          </a:r>
          <a:r>
            <a:rPr lang="en-US" sz="800" b="0" err="1"/>
            <a:t>self.drone</a:t>
          </a:r>
          <a:r>
            <a:rPr lang="en-US" sz="800" b="0"/>
            <a:t>))</a:t>
          </a:r>
          <a:endParaRPr lang="en-US" sz="800"/>
        </a:p>
      </dgm:t>
    </dgm:pt>
    <dgm:pt modelId="{2EB33BD8-0212-46D0-9F89-2A71D8F6F751}" type="parTrans" cxnId="{2F165584-B5E3-4AAE-97E2-366AED072630}">
      <dgm:prSet/>
      <dgm:spPr/>
      <dgm:t>
        <a:bodyPr/>
        <a:lstStyle/>
        <a:p>
          <a:endParaRPr lang="en-US"/>
        </a:p>
      </dgm:t>
    </dgm:pt>
    <dgm:pt modelId="{BA20FC46-0918-4303-AA78-CF27DEF05008}" type="sibTrans" cxnId="{2F165584-B5E3-4AAE-97E2-366AED072630}">
      <dgm:prSet/>
      <dgm:spPr/>
      <dgm:t>
        <a:bodyPr/>
        <a:lstStyle/>
        <a:p>
          <a:endParaRPr lang="en-US"/>
        </a:p>
      </dgm:t>
    </dgm:pt>
    <dgm:pt modelId="{A3265103-8F35-4F08-BBD0-B0861FD4C66B}">
      <dgm:prSet phldrT="[Text]" custT="1"/>
      <dgm:spPr/>
      <dgm:t>
        <a:bodyPr/>
        <a:lstStyle/>
        <a:p>
          <a:r>
            <a:rPr lang="en-US" sz="1200" b="0" err="1"/>
            <a:t>self.drone.connect</a:t>
          </a:r>
          <a:r>
            <a:rPr lang="en-US" sz="1200" b="0"/>
            <a:t>()</a:t>
          </a:r>
          <a:endParaRPr lang="en-US" sz="1200"/>
        </a:p>
      </dgm:t>
    </dgm:pt>
    <dgm:pt modelId="{4E4B2B4D-5501-4BA9-84A7-305020AD0D21}" type="parTrans" cxnId="{9B1E0AF7-24A3-47B1-834C-F3351FD7075B}">
      <dgm:prSet/>
      <dgm:spPr/>
      <dgm:t>
        <a:bodyPr/>
        <a:lstStyle/>
        <a:p>
          <a:endParaRPr lang="en-US"/>
        </a:p>
      </dgm:t>
    </dgm:pt>
    <dgm:pt modelId="{7627B088-DE69-412B-8E1A-3F0FA211E1E5}" type="sibTrans" cxnId="{9B1E0AF7-24A3-47B1-834C-F3351FD7075B}">
      <dgm:prSet/>
      <dgm:spPr/>
      <dgm:t>
        <a:bodyPr/>
        <a:lstStyle/>
        <a:p>
          <a:endParaRPr lang="en-US"/>
        </a:p>
      </dgm:t>
    </dgm:pt>
    <dgm:pt modelId="{77FEC284-6E2B-4270-BF1D-FFF253BA90CB}">
      <dgm:prSet phldrT="[Text]" custT="1"/>
      <dgm:spPr/>
      <dgm:t>
        <a:bodyPr/>
        <a:lstStyle/>
        <a:p>
          <a:r>
            <a:rPr lang="en-US" sz="1100" b="0" err="1"/>
            <a:t>self.drone.streamon</a:t>
          </a:r>
          <a:r>
            <a:rPr lang="en-US" sz="1100" b="0"/>
            <a:t>()</a:t>
          </a:r>
          <a:endParaRPr lang="en-US" sz="1100"/>
        </a:p>
      </dgm:t>
    </dgm:pt>
    <dgm:pt modelId="{DE5F10B9-E979-4050-B85F-30143C607FBA}" type="parTrans" cxnId="{768F0B05-33EF-49EA-AB04-9B24927FEF9D}">
      <dgm:prSet/>
      <dgm:spPr/>
      <dgm:t>
        <a:bodyPr/>
        <a:lstStyle/>
        <a:p>
          <a:endParaRPr lang="en-US"/>
        </a:p>
      </dgm:t>
    </dgm:pt>
    <dgm:pt modelId="{20F5E6AF-2817-4AA7-BF94-6701F5164C8D}" type="sibTrans" cxnId="{768F0B05-33EF-49EA-AB04-9B24927FEF9D}">
      <dgm:prSet/>
      <dgm:spPr/>
      <dgm:t>
        <a:bodyPr/>
        <a:lstStyle/>
        <a:p>
          <a:endParaRPr lang="en-US"/>
        </a:p>
      </dgm:t>
    </dgm:pt>
    <dgm:pt modelId="{A976022F-A36D-4A25-9738-738B4247A01B}" type="pres">
      <dgm:prSet presAssocID="{9B7202CF-A270-4B69-8554-44C411CB353A}" presName="hierChild1" presStyleCnt="0">
        <dgm:presLayoutVars>
          <dgm:chPref val="1"/>
          <dgm:dir/>
          <dgm:animOne val="branch"/>
          <dgm:animLvl val="lvl"/>
          <dgm:resizeHandles/>
        </dgm:presLayoutVars>
      </dgm:prSet>
      <dgm:spPr/>
    </dgm:pt>
    <dgm:pt modelId="{550E9CF2-0CD9-45BB-87EB-3E2576C1AFCF}" type="pres">
      <dgm:prSet presAssocID="{E6309C51-2633-4764-A384-45E0C7028B54}" presName="hierRoot1" presStyleCnt="0"/>
      <dgm:spPr/>
    </dgm:pt>
    <dgm:pt modelId="{758CE5E9-864D-4B91-B0D5-EB273F276961}" type="pres">
      <dgm:prSet presAssocID="{E6309C51-2633-4764-A384-45E0C7028B54}" presName="composite" presStyleCnt="0"/>
      <dgm:spPr/>
    </dgm:pt>
    <dgm:pt modelId="{5674C387-26B7-4AD5-A4C5-89DC3313D33D}" type="pres">
      <dgm:prSet presAssocID="{E6309C51-2633-4764-A384-45E0C7028B54}" presName="background" presStyleLbl="node0" presStyleIdx="0" presStyleCnt="1"/>
      <dgm:spPr/>
    </dgm:pt>
    <dgm:pt modelId="{5AA63BB0-CE80-47A6-96E5-E57D16280127}" type="pres">
      <dgm:prSet presAssocID="{E6309C51-2633-4764-A384-45E0C7028B54}" presName="text" presStyleLbl="fgAcc0" presStyleIdx="0" presStyleCnt="1">
        <dgm:presLayoutVars>
          <dgm:chPref val="3"/>
        </dgm:presLayoutVars>
      </dgm:prSet>
      <dgm:spPr/>
    </dgm:pt>
    <dgm:pt modelId="{1D19F0B5-C922-4784-8DA8-DEE0E6D1F8AC}" type="pres">
      <dgm:prSet presAssocID="{E6309C51-2633-4764-A384-45E0C7028B54}" presName="hierChild2" presStyleCnt="0"/>
      <dgm:spPr/>
    </dgm:pt>
    <dgm:pt modelId="{8C0E99D1-AB25-4160-8B4A-891CDF673478}" type="pres">
      <dgm:prSet presAssocID="{C23AD6C5-DF11-4C8B-9C77-6CB25C27AA56}" presName="Name10" presStyleLbl="parChTrans1D2" presStyleIdx="0" presStyleCnt="2"/>
      <dgm:spPr/>
    </dgm:pt>
    <dgm:pt modelId="{BF699446-B7C9-4235-BDF3-8D9B90EC2BD0}" type="pres">
      <dgm:prSet presAssocID="{0788FB23-2F52-4320-8A7A-63B46F2957EB}" presName="hierRoot2" presStyleCnt="0"/>
      <dgm:spPr/>
    </dgm:pt>
    <dgm:pt modelId="{9B993104-7D30-4029-8829-9F6E75624D47}" type="pres">
      <dgm:prSet presAssocID="{0788FB23-2F52-4320-8A7A-63B46F2957EB}" presName="composite2" presStyleCnt="0"/>
      <dgm:spPr/>
    </dgm:pt>
    <dgm:pt modelId="{7F9D1F7A-206B-4E83-9D2A-6B49E3EEE34C}" type="pres">
      <dgm:prSet presAssocID="{0788FB23-2F52-4320-8A7A-63B46F2957EB}" presName="background2" presStyleLbl="node2" presStyleIdx="0" presStyleCnt="2"/>
      <dgm:spPr/>
    </dgm:pt>
    <dgm:pt modelId="{21C62F6C-AB79-489F-BE05-C13A681BFE3D}" type="pres">
      <dgm:prSet presAssocID="{0788FB23-2F52-4320-8A7A-63B46F2957EB}" presName="text2" presStyleLbl="fgAcc2" presStyleIdx="0" presStyleCnt="2">
        <dgm:presLayoutVars>
          <dgm:chPref val="3"/>
        </dgm:presLayoutVars>
      </dgm:prSet>
      <dgm:spPr/>
    </dgm:pt>
    <dgm:pt modelId="{E66EA55F-5035-4698-8D38-2F2E127F0498}" type="pres">
      <dgm:prSet presAssocID="{0788FB23-2F52-4320-8A7A-63B46F2957EB}" presName="hierChild3" presStyleCnt="0"/>
      <dgm:spPr/>
    </dgm:pt>
    <dgm:pt modelId="{879CCB27-9991-442F-B2CB-2E2EDCC76D07}" type="pres">
      <dgm:prSet presAssocID="{B4652942-B149-4359-A39D-67E976EF53CE}" presName="Name17" presStyleLbl="parChTrans1D3" presStyleIdx="0" presStyleCnt="3"/>
      <dgm:spPr/>
    </dgm:pt>
    <dgm:pt modelId="{A194A35B-DDEA-47DB-BD52-75A4397F81F7}" type="pres">
      <dgm:prSet presAssocID="{FE467014-DEB2-4955-A614-B85B90E3F0FA}" presName="hierRoot3" presStyleCnt="0"/>
      <dgm:spPr/>
    </dgm:pt>
    <dgm:pt modelId="{CF245CA9-217F-4379-8BA6-D3A3A4E189A5}" type="pres">
      <dgm:prSet presAssocID="{FE467014-DEB2-4955-A614-B85B90E3F0FA}" presName="composite3" presStyleCnt="0"/>
      <dgm:spPr/>
    </dgm:pt>
    <dgm:pt modelId="{2977F421-D7C5-462D-ACB8-829E43EE148B}" type="pres">
      <dgm:prSet presAssocID="{FE467014-DEB2-4955-A614-B85B90E3F0FA}" presName="background3" presStyleLbl="node3" presStyleIdx="0" presStyleCnt="3"/>
      <dgm:spPr/>
    </dgm:pt>
    <dgm:pt modelId="{B37D9854-C7FE-45F9-A07B-268F3940904D}" type="pres">
      <dgm:prSet presAssocID="{FE467014-DEB2-4955-A614-B85B90E3F0FA}" presName="text3" presStyleLbl="fgAcc3" presStyleIdx="0" presStyleCnt="3">
        <dgm:presLayoutVars>
          <dgm:chPref val="3"/>
        </dgm:presLayoutVars>
      </dgm:prSet>
      <dgm:spPr/>
    </dgm:pt>
    <dgm:pt modelId="{0FDEFE31-3E6E-4879-983C-23321CF1934D}" type="pres">
      <dgm:prSet presAssocID="{FE467014-DEB2-4955-A614-B85B90E3F0FA}" presName="hierChild4" presStyleCnt="0"/>
      <dgm:spPr/>
    </dgm:pt>
    <dgm:pt modelId="{FBB479BC-D67D-4DB0-8D26-6719005E6135}" type="pres">
      <dgm:prSet presAssocID="{2EB33BD8-0212-46D0-9F89-2A71D8F6F751}" presName="Name17" presStyleLbl="parChTrans1D3" presStyleIdx="1" presStyleCnt="3"/>
      <dgm:spPr/>
    </dgm:pt>
    <dgm:pt modelId="{72E74336-9A86-4578-9253-F40C71B0064C}" type="pres">
      <dgm:prSet presAssocID="{6379A6B0-CCB0-41D3-9CC5-BC11F6734F4D}" presName="hierRoot3" presStyleCnt="0"/>
      <dgm:spPr/>
    </dgm:pt>
    <dgm:pt modelId="{FEF6DA7C-2863-496D-B96F-B8A7083F488E}" type="pres">
      <dgm:prSet presAssocID="{6379A6B0-CCB0-41D3-9CC5-BC11F6734F4D}" presName="composite3" presStyleCnt="0"/>
      <dgm:spPr/>
    </dgm:pt>
    <dgm:pt modelId="{97F89637-B466-4C23-8F6B-14A46E5AA1AB}" type="pres">
      <dgm:prSet presAssocID="{6379A6B0-CCB0-41D3-9CC5-BC11F6734F4D}" presName="background3" presStyleLbl="node3" presStyleIdx="1" presStyleCnt="3"/>
      <dgm:spPr/>
    </dgm:pt>
    <dgm:pt modelId="{DB19AE3A-6619-4E35-910D-D7359BAF5C0B}" type="pres">
      <dgm:prSet presAssocID="{6379A6B0-CCB0-41D3-9CC5-BC11F6734F4D}" presName="text3" presStyleLbl="fgAcc3" presStyleIdx="1" presStyleCnt="3">
        <dgm:presLayoutVars>
          <dgm:chPref val="3"/>
        </dgm:presLayoutVars>
      </dgm:prSet>
      <dgm:spPr/>
    </dgm:pt>
    <dgm:pt modelId="{9C55A219-1CD8-42BB-9622-19124F27173A}" type="pres">
      <dgm:prSet presAssocID="{6379A6B0-CCB0-41D3-9CC5-BC11F6734F4D}" presName="hierChild4" presStyleCnt="0"/>
      <dgm:spPr/>
    </dgm:pt>
    <dgm:pt modelId="{0D34B1EC-CC52-4D33-82B9-3453E64E0A03}" type="pres">
      <dgm:prSet presAssocID="{4E4B2B4D-5501-4BA9-84A7-305020AD0D21}" presName="Name10" presStyleLbl="parChTrans1D2" presStyleIdx="1" presStyleCnt="2"/>
      <dgm:spPr/>
    </dgm:pt>
    <dgm:pt modelId="{1C84BF45-9F29-4706-B5B2-3F16CB8C39D6}" type="pres">
      <dgm:prSet presAssocID="{A3265103-8F35-4F08-BBD0-B0861FD4C66B}" presName="hierRoot2" presStyleCnt="0"/>
      <dgm:spPr/>
    </dgm:pt>
    <dgm:pt modelId="{FDD343A4-2253-4940-8B11-906B292C3B41}" type="pres">
      <dgm:prSet presAssocID="{A3265103-8F35-4F08-BBD0-B0861FD4C66B}" presName="composite2" presStyleCnt="0"/>
      <dgm:spPr/>
    </dgm:pt>
    <dgm:pt modelId="{0A419F3F-DBFB-4096-A116-FEA477663691}" type="pres">
      <dgm:prSet presAssocID="{A3265103-8F35-4F08-BBD0-B0861FD4C66B}" presName="background2" presStyleLbl="node2" presStyleIdx="1" presStyleCnt="2"/>
      <dgm:spPr/>
    </dgm:pt>
    <dgm:pt modelId="{F1D34635-A79A-4711-85CB-3BB6BDE05391}" type="pres">
      <dgm:prSet presAssocID="{A3265103-8F35-4F08-BBD0-B0861FD4C66B}" presName="text2" presStyleLbl="fgAcc2" presStyleIdx="1" presStyleCnt="2">
        <dgm:presLayoutVars>
          <dgm:chPref val="3"/>
        </dgm:presLayoutVars>
      </dgm:prSet>
      <dgm:spPr/>
    </dgm:pt>
    <dgm:pt modelId="{2F6372BC-9E17-4577-90F7-B276A8E68B6D}" type="pres">
      <dgm:prSet presAssocID="{A3265103-8F35-4F08-BBD0-B0861FD4C66B}" presName="hierChild3" presStyleCnt="0"/>
      <dgm:spPr/>
    </dgm:pt>
    <dgm:pt modelId="{7FF2DCEE-2AEE-4389-9B9A-D1FD7690FF70}" type="pres">
      <dgm:prSet presAssocID="{DE5F10B9-E979-4050-B85F-30143C607FBA}" presName="Name17" presStyleLbl="parChTrans1D3" presStyleIdx="2" presStyleCnt="3"/>
      <dgm:spPr/>
    </dgm:pt>
    <dgm:pt modelId="{95B6C691-1EC6-4671-9E0A-90F9AB489ED2}" type="pres">
      <dgm:prSet presAssocID="{77FEC284-6E2B-4270-BF1D-FFF253BA90CB}" presName="hierRoot3" presStyleCnt="0"/>
      <dgm:spPr/>
    </dgm:pt>
    <dgm:pt modelId="{1A7A3C73-1B1E-4C0D-99DF-F8802BE20F40}" type="pres">
      <dgm:prSet presAssocID="{77FEC284-6E2B-4270-BF1D-FFF253BA90CB}" presName="composite3" presStyleCnt="0"/>
      <dgm:spPr/>
    </dgm:pt>
    <dgm:pt modelId="{A23BB993-71F1-4882-BFBB-D09ADCEC1BC3}" type="pres">
      <dgm:prSet presAssocID="{77FEC284-6E2B-4270-BF1D-FFF253BA90CB}" presName="background3" presStyleLbl="node3" presStyleIdx="2" presStyleCnt="3"/>
      <dgm:spPr/>
    </dgm:pt>
    <dgm:pt modelId="{36173639-AA67-452D-A855-A5EBDDCC0853}" type="pres">
      <dgm:prSet presAssocID="{77FEC284-6E2B-4270-BF1D-FFF253BA90CB}" presName="text3" presStyleLbl="fgAcc3" presStyleIdx="2" presStyleCnt="3">
        <dgm:presLayoutVars>
          <dgm:chPref val="3"/>
        </dgm:presLayoutVars>
      </dgm:prSet>
      <dgm:spPr/>
    </dgm:pt>
    <dgm:pt modelId="{52E2C8E4-88CC-4ED3-9EE5-F136A7D8595C}" type="pres">
      <dgm:prSet presAssocID="{77FEC284-6E2B-4270-BF1D-FFF253BA90CB}" presName="hierChild4" presStyleCnt="0"/>
      <dgm:spPr/>
    </dgm:pt>
  </dgm:ptLst>
  <dgm:cxnLst>
    <dgm:cxn modelId="{768F0B05-33EF-49EA-AB04-9B24927FEF9D}" srcId="{A3265103-8F35-4F08-BBD0-B0861FD4C66B}" destId="{77FEC284-6E2B-4270-BF1D-FFF253BA90CB}" srcOrd="0" destOrd="0" parTransId="{DE5F10B9-E979-4050-B85F-30143C607FBA}" sibTransId="{20F5E6AF-2817-4AA7-BF94-6701F5164C8D}"/>
    <dgm:cxn modelId="{DA5BD11D-CD73-4E44-B44B-DF6A83E72D3A}" type="presOf" srcId="{B4652942-B149-4359-A39D-67E976EF53CE}" destId="{879CCB27-9991-442F-B2CB-2E2EDCC76D07}" srcOrd="0" destOrd="0" presId="urn:microsoft.com/office/officeart/2005/8/layout/hierarchy1"/>
    <dgm:cxn modelId="{D164852A-BB13-4963-A5F1-AD0B3CAADA09}" type="presOf" srcId="{6379A6B0-CCB0-41D3-9CC5-BC11F6734F4D}" destId="{DB19AE3A-6619-4E35-910D-D7359BAF5C0B}" srcOrd="0" destOrd="0" presId="urn:microsoft.com/office/officeart/2005/8/layout/hierarchy1"/>
    <dgm:cxn modelId="{6B6CB22E-612C-4B7C-9675-7DF2F88F2033}" type="presOf" srcId="{0788FB23-2F52-4320-8A7A-63B46F2957EB}" destId="{21C62F6C-AB79-489F-BE05-C13A681BFE3D}" srcOrd="0" destOrd="0" presId="urn:microsoft.com/office/officeart/2005/8/layout/hierarchy1"/>
    <dgm:cxn modelId="{39AEA22F-3EA7-4F98-AFBF-57DDE8C5547C}" type="presOf" srcId="{E6309C51-2633-4764-A384-45E0C7028B54}" destId="{5AA63BB0-CE80-47A6-96E5-E57D16280127}" srcOrd="0" destOrd="0" presId="urn:microsoft.com/office/officeart/2005/8/layout/hierarchy1"/>
    <dgm:cxn modelId="{CE985648-6EF2-4319-BAA5-D4BC1D7AE580}" type="presOf" srcId="{77FEC284-6E2B-4270-BF1D-FFF253BA90CB}" destId="{36173639-AA67-452D-A855-A5EBDDCC0853}" srcOrd="0" destOrd="0" presId="urn:microsoft.com/office/officeart/2005/8/layout/hierarchy1"/>
    <dgm:cxn modelId="{8021A968-3C15-4B18-873C-300E8B29F622}" srcId="{E6309C51-2633-4764-A384-45E0C7028B54}" destId="{0788FB23-2F52-4320-8A7A-63B46F2957EB}" srcOrd="0" destOrd="0" parTransId="{C23AD6C5-DF11-4C8B-9C77-6CB25C27AA56}" sibTransId="{A81E04B7-FD7F-4468-BC17-815277DBE734}"/>
    <dgm:cxn modelId="{AE40AD7B-4D2C-4E07-B18E-064DF77C9312}" srcId="{0788FB23-2F52-4320-8A7A-63B46F2957EB}" destId="{FE467014-DEB2-4955-A614-B85B90E3F0FA}" srcOrd="0" destOrd="0" parTransId="{B4652942-B149-4359-A39D-67E976EF53CE}" sibTransId="{2ABA8CEA-E6ED-47A1-8A18-B5213F968E89}"/>
    <dgm:cxn modelId="{2F165584-B5E3-4AAE-97E2-366AED072630}" srcId="{0788FB23-2F52-4320-8A7A-63B46F2957EB}" destId="{6379A6B0-CCB0-41D3-9CC5-BC11F6734F4D}" srcOrd="1" destOrd="0" parTransId="{2EB33BD8-0212-46D0-9F89-2A71D8F6F751}" sibTransId="{BA20FC46-0918-4303-AA78-CF27DEF05008}"/>
    <dgm:cxn modelId="{005B1986-F036-4ABD-8847-67DDA2CBFCA7}" type="presOf" srcId="{C23AD6C5-DF11-4C8B-9C77-6CB25C27AA56}" destId="{8C0E99D1-AB25-4160-8B4A-891CDF673478}" srcOrd="0" destOrd="0" presId="urn:microsoft.com/office/officeart/2005/8/layout/hierarchy1"/>
    <dgm:cxn modelId="{9DF15B96-6783-4AC2-9FE3-9ADFB47E4F36}" type="presOf" srcId="{4E4B2B4D-5501-4BA9-84A7-305020AD0D21}" destId="{0D34B1EC-CC52-4D33-82B9-3453E64E0A03}" srcOrd="0" destOrd="0" presId="urn:microsoft.com/office/officeart/2005/8/layout/hierarchy1"/>
    <dgm:cxn modelId="{A2FE6597-075B-43F5-BDA9-AA7C43279699}" srcId="{9B7202CF-A270-4B69-8554-44C411CB353A}" destId="{E6309C51-2633-4764-A384-45E0C7028B54}" srcOrd="0" destOrd="0" parTransId="{A2051936-B77E-446B-8BD3-9A024E75C6D4}" sibTransId="{D592C20B-22DE-4C59-BCEB-911649AFF4C2}"/>
    <dgm:cxn modelId="{82BF029C-3767-4B76-B2C5-0B152D22FBE8}" type="presOf" srcId="{FE467014-DEB2-4955-A614-B85B90E3F0FA}" destId="{B37D9854-C7FE-45F9-A07B-268F3940904D}" srcOrd="0" destOrd="0" presId="urn:microsoft.com/office/officeart/2005/8/layout/hierarchy1"/>
    <dgm:cxn modelId="{541AE0A6-61D5-435A-926C-3A14F8CC3092}" type="presOf" srcId="{A3265103-8F35-4F08-BBD0-B0861FD4C66B}" destId="{F1D34635-A79A-4711-85CB-3BB6BDE05391}" srcOrd="0" destOrd="0" presId="urn:microsoft.com/office/officeart/2005/8/layout/hierarchy1"/>
    <dgm:cxn modelId="{6B3E5EA8-1233-4957-BFE5-C90FC85860ED}" type="presOf" srcId="{2EB33BD8-0212-46D0-9F89-2A71D8F6F751}" destId="{FBB479BC-D67D-4DB0-8D26-6719005E6135}" srcOrd="0" destOrd="0" presId="urn:microsoft.com/office/officeart/2005/8/layout/hierarchy1"/>
    <dgm:cxn modelId="{E52C8AC5-8D83-4E1D-B9D1-682554C01C2A}" type="presOf" srcId="{9B7202CF-A270-4B69-8554-44C411CB353A}" destId="{A976022F-A36D-4A25-9738-738B4247A01B}" srcOrd="0" destOrd="0" presId="urn:microsoft.com/office/officeart/2005/8/layout/hierarchy1"/>
    <dgm:cxn modelId="{374CF3EF-6BCC-4FE5-9F14-F4DDE3542820}" type="presOf" srcId="{DE5F10B9-E979-4050-B85F-30143C607FBA}" destId="{7FF2DCEE-2AEE-4389-9B9A-D1FD7690FF70}" srcOrd="0" destOrd="0" presId="urn:microsoft.com/office/officeart/2005/8/layout/hierarchy1"/>
    <dgm:cxn modelId="{9B1E0AF7-24A3-47B1-834C-F3351FD7075B}" srcId="{E6309C51-2633-4764-A384-45E0C7028B54}" destId="{A3265103-8F35-4F08-BBD0-B0861FD4C66B}" srcOrd="1" destOrd="0" parTransId="{4E4B2B4D-5501-4BA9-84A7-305020AD0D21}" sibTransId="{7627B088-DE69-412B-8E1A-3F0FA211E1E5}"/>
    <dgm:cxn modelId="{64DBA030-4310-43F1-BE0F-C90A0398FE9D}" type="presParOf" srcId="{A976022F-A36D-4A25-9738-738B4247A01B}" destId="{550E9CF2-0CD9-45BB-87EB-3E2576C1AFCF}" srcOrd="0" destOrd="0" presId="urn:microsoft.com/office/officeart/2005/8/layout/hierarchy1"/>
    <dgm:cxn modelId="{806EE88E-C65C-4D41-BFBB-E05D4F678628}" type="presParOf" srcId="{550E9CF2-0CD9-45BB-87EB-3E2576C1AFCF}" destId="{758CE5E9-864D-4B91-B0D5-EB273F276961}" srcOrd="0" destOrd="0" presId="urn:microsoft.com/office/officeart/2005/8/layout/hierarchy1"/>
    <dgm:cxn modelId="{EDF761BF-1A76-416B-812C-B2E3C2EEFABE}" type="presParOf" srcId="{758CE5E9-864D-4B91-B0D5-EB273F276961}" destId="{5674C387-26B7-4AD5-A4C5-89DC3313D33D}" srcOrd="0" destOrd="0" presId="urn:microsoft.com/office/officeart/2005/8/layout/hierarchy1"/>
    <dgm:cxn modelId="{2D8CB60D-4A79-4457-A7B0-D73D89A4B075}" type="presParOf" srcId="{758CE5E9-864D-4B91-B0D5-EB273F276961}" destId="{5AA63BB0-CE80-47A6-96E5-E57D16280127}" srcOrd="1" destOrd="0" presId="urn:microsoft.com/office/officeart/2005/8/layout/hierarchy1"/>
    <dgm:cxn modelId="{C7F9045B-62FE-40F5-9C39-2E0BD33B9ADC}" type="presParOf" srcId="{550E9CF2-0CD9-45BB-87EB-3E2576C1AFCF}" destId="{1D19F0B5-C922-4784-8DA8-DEE0E6D1F8AC}" srcOrd="1" destOrd="0" presId="urn:microsoft.com/office/officeart/2005/8/layout/hierarchy1"/>
    <dgm:cxn modelId="{6B211362-40A1-45C2-BD60-845205E71CD7}" type="presParOf" srcId="{1D19F0B5-C922-4784-8DA8-DEE0E6D1F8AC}" destId="{8C0E99D1-AB25-4160-8B4A-891CDF673478}" srcOrd="0" destOrd="0" presId="urn:microsoft.com/office/officeart/2005/8/layout/hierarchy1"/>
    <dgm:cxn modelId="{3E04A5C1-EC2F-461A-A511-BFAEF9218EC4}" type="presParOf" srcId="{1D19F0B5-C922-4784-8DA8-DEE0E6D1F8AC}" destId="{BF699446-B7C9-4235-BDF3-8D9B90EC2BD0}" srcOrd="1" destOrd="0" presId="urn:microsoft.com/office/officeart/2005/8/layout/hierarchy1"/>
    <dgm:cxn modelId="{7FC51535-2D3D-4F24-8EDB-BC2234611CC6}" type="presParOf" srcId="{BF699446-B7C9-4235-BDF3-8D9B90EC2BD0}" destId="{9B993104-7D30-4029-8829-9F6E75624D47}" srcOrd="0" destOrd="0" presId="urn:microsoft.com/office/officeart/2005/8/layout/hierarchy1"/>
    <dgm:cxn modelId="{A03119DA-912D-4391-B72B-F5CE6F413986}" type="presParOf" srcId="{9B993104-7D30-4029-8829-9F6E75624D47}" destId="{7F9D1F7A-206B-4E83-9D2A-6B49E3EEE34C}" srcOrd="0" destOrd="0" presId="urn:microsoft.com/office/officeart/2005/8/layout/hierarchy1"/>
    <dgm:cxn modelId="{7857D6F8-775E-498F-AAC3-91A8A36B479E}" type="presParOf" srcId="{9B993104-7D30-4029-8829-9F6E75624D47}" destId="{21C62F6C-AB79-489F-BE05-C13A681BFE3D}" srcOrd="1" destOrd="0" presId="urn:microsoft.com/office/officeart/2005/8/layout/hierarchy1"/>
    <dgm:cxn modelId="{6D4CAA6E-43C3-4BC2-A30D-070220BBFC56}" type="presParOf" srcId="{BF699446-B7C9-4235-BDF3-8D9B90EC2BD0}" destId="{E66EA55F-5035-4698-8D38-2F2E127F0498}" srcOrd="1" destOrd="0" presId="urn:microsoft.com/office/officeart/2005/8/layout/hierarchy1"/>
    <dgm:cxn modelId="{B2E6F1EC-9F1F-4353-B3D9-AB5B548F202B}" type="presParOf" srcId="{E66EA55F-5035-4698-8D38-2F2E127F0498}" destId="{879CCB27-9991-442F-B2CB-2E2EDCC76D07}" srcOrd="0" destOrd="0" presId="urn:microsoft.com/office/officeart/2005/8/layout/hierarchy1"/>
    <dgm:cxn modelId="{A3E00475-C8D8-441A-BA60-84BBA533DFA8}" type="presParOf" srcId="{E66EA55F-5035-4698-8D38-2F2E127F0498}" destId="{A194A35B-DDEA-47DB-BD52-75A4397F81F7}" srcOrd="1" destOrd="0" presId="urn:microsoft.com/office/officeart/2005/8/layout/hierarchy1"/>
    <dgm:cxn modelId="{9CBF8C53-D80D-46BC-8A7D-48EF9DA6568E}" type="presParOf" srcId="{A194A35B-DDEA-47DB-BD52-75A4397F81F7}" destId="{CF245CA9-217F-4379-8BA6-D3A3A4E189A5}" srcOrd="0" destOrd="0" presId="urn:microsoft.com/office/officeart/2005/8/layout/hierarchy1"/>
    <dgm:cxn modelId="{83704437-1A25-4B3F-B81D-87CD28E85560}" type="presParOf" srcId="{CF245CA9-217F-4379-8BA6-D3A3A4E189A5}" destId="{2977F421-D7C5-462D-ACB8-829E43EE148B}" srcOrd="0" destOrd="0" presId="urn:microsoft.com/office/officeart/2005/8/layout/hierarchy1"/>
    <dgm:cxn modelId="{35E9F52D-1448-4C03-A92F-2776ABF45366}" type="presParOf" srcId="{CF245CA9-217F-4379-8BA6-D3A3A4E189A5}" destId="{B37D9854-C7FE-45F9-A07B-268F3940904D}" srcOrd="1" destOrd="0" presId="urn:microsoft.com/office/officeart/2005/8/layout/hierarchy1"/>
    <dgm:cxn modelId="{2C65F12A-A28D-413D-8A14-9A30FBB3B922}" type="presParOf" srcId="{A194A35B-DDEA-47DB-BD52-75A4397F81F7}" destId="{0FDEFE31-3E6E-4879-983C-23321CF1934D}" srcOrd="1" destOrd="0" presId="urn:microsoft.com/office/officeart/2005/8/layout/hierarchy1"/>
    <dgm:cxn modelId="{ABD33C02-D075-40E7-A1D1-64997870E281}" type="presParOf" srcId="{E66EA55F-5035-4698-8D38-2F2E127F0498}" destId="{FBB479BC-D67D-4DB0-8D26-6719005E6135}" srcOrd="2" destOrd="0" presId="urn:microsoft.com/office/officeart/2005/8/layout/hierarchy1"/>
    <dgm:cxn modelId="{8D868C4C-7846-4544-810E-A9A851559210}" type="presParOf" srcId="{E66EA55F-5035-4698-8D38-2F2E127F0498}" destId="{72E74336-9A86-4578-9253-F40C71B0064C}" srcOrd="3" destOrd="0" presId="urn:microsoft.com/office/officeart/2005/8/layout/hierarchy1"/>
    <dgm:cxn modelId="{19DB51DB-1D27-48FB-809D-1749476DA7C1}" type="presParOf" srcId="{72E74336-9A86-4578-9253-F40C71B0064C}" destId="{FEF6DA7C-2863-496D-B96F-B8A7083F488E}" srcOrd="0" destOrd="0" presId="urn:microsoft.com/office/officeart/2005/8/layout/hierarchy1"/>
    <dgm:cxn modelId="{45376CCB-D62B-4EE1-A173-6DA2B5643972}" type="presParOf" srcId="{FEF6DA7C-2863-496D-B96F-B8A7083F488E}" destId="{97F89637-B466-4C23-8F6B-14A46E5AA1AB}" srcOrd="0" destOrd="0" presId="urn:microsoft.com/office/officeart/2005/8/layout/hierarchy1"/>
    <dgm:cxn modelId="{A81648BE-C8FA-4E5A-9998-086DCFF414AA}" type="presParOf" srcId="{FEF6DA7C-2863-496D-B96F-B8A7083F488E}" destId="{DB19AE3A-6619-4E35-910D-D7359BAF5C0B}" srcOrd="1" destOrd="0" presId="urn:microsoft.com/office/officeart/2005/8/layout/hierarchy1"/>
    <dgm:cxn modelId="{E2C6B186-2974-4638-865D-BD6242C8844D}" type="presParOf" srcId="{72E74336-9A86-4578-9253-F40C71B0064C}" destId="{9C55A219-1CD8-42BB-9622-19124F27173A}" srcOrd="1" destOrd="0" presId="urn:microsoft.com/office/officeart/2005/8/layout/hierarchy1"/>
    <dgm:cxn modelId="{36F51052-CC99-4447-A85A-0907E59BE168}" type="presParOf" srcId="{1D19F0B5-C922-4784-8DA8-DEE0E6D1F8AC}" destId="{0D34B1EC-CC52-4D33-82B9-3453E64E0A03}" srcOrd="2" destOrd="0" presId="urn:microsoft.com/office/officeart/2005/8/layout/hierarchy1"/>
    <dgm:cxn modelId="{36308868-78D1-4315-AA18-C9A4E3D23963}" type="presParOf" srcId="{1D19F0B5-C922-4784-8DA8-DEE0E6D1F8AC}" destId="{1C84BF45-9F29-4706-B5B2-3F16CB8C39D6}" srcOrd="3" destOrd="0" presId="urn:microsoft.com/office/officeart/2005/8/layout/hierarchy1"/>
    <dgm:cxn modelId="{EB1F0FD8-F7E6-4FE6-B6F9-65B042A22182}" type="presParOf" srcId="{1C84BF45-9F29-4706-B5B2-3F16CB8C39D6}" destId="{FDD343A4-2253-4940-8B11-906B292C3B41}" srcOrd="0" destOrd="0" presId="urn:microsoft.com/office/officeart/2005/8/layout/hierarchy1"/>
    <dgm:cxn modelId="{B1CC06B7-20F9-4CF2-9B3C-BAE1B77EED4F}" type="presParOf" srcId="{FDD343A4-2253-4940-8B11-906B292C3B41}" destId="{0A419F3F-DBFB-4096-A116-FEA477663691}" srcOrd="0" destOrd="0" presId="urn:microsoft.com/office/officeart/2005/8/layout/hierarchy1"/>
    <dgm:cxn modelId="{2D3FEBD6-FD96-45A0-A955-19DDEB4D2046}" type="presParOf" srcId="{FDD343A4-2253-4940-8B11-906B292C3B41}" destId="{F1D34635-A79A-4711-85CB-3BB6BDE05391}" srcOrd="1" destOrd="0" presId="urn:microsoft.com/office/officeart/2005/8/layout/hierarchy1"/>
    <dgm:cxn modelId="{5E565240-173E-448B-9705-29B1BF54778C}" type="presParOf" srcId="{1C84BF45-9F29-4706-B5B2-3F16CB8C39D6}" destId="{2F6372BC-9E17-4577-90F7-B276A8E68B6D}" srcOrd="1" destOrd="0" presId="urn:microsoft.com/office/officeart/2005/8/layout/hierarchy1"/>
    <dgm:cxn modelId="{52AFD8EC-9824-4966-AF3F-87EF5711623D}" type="presParOf" srcId="{2F6372BC-9E17-4577-90F7-B276A8E68B6D}" destId="{7FF2DCEE-2AEE-4389-9B9A-D1FD7690FF70}" srcOrd="0" destOrd="0" presId="urn:microsoft.com/office/officeart/2005/8/layout/hierarchy1"/>
    <dgm:cxn modelId="{0EC213D1-B942-44D8-8D54-0017F152E727}" type="presParOf" srcId="{2F6372BC-9E17-4577-90F7-B276A8E68B6D}" destId="{95B6C691-1EC6-4671-9E0A-90F9AB489ED2}" srcOrd="1" destOrd="0" presId="urn:microsoft.com/office/officeart/2005/8/layout/hierarchy1"/>
    <dgm:cxn modelId="{67A5EAB2-436B-4B69-8439-B8249A39A99E}" type="presParOf" srcId="{95B6C691-1EC6-4671-9E0A-90F9AB489ED2}" destId="{1A7A3C73-1B1E-4C0D-99DF-F8802BE20F40}" srcOrd="0" destOrd="0" presId="urn:microsoft.com/office/officeart/2005/8/layout/hierarchy1"/>
    <dgm:cxn modelId="{F73898D2-A9A9-4552-B711-FB5DC7C08789}" type="presParOf" srcId="{1A7A3C73-1B1E-4C0D-99DF-F8802BE20F40}" destId="{A23BB993-71F1-4882-BFBB-D09ADCEC1BC3}" srcOrd="0" destOrd="0" presId="urn:microsoft.com/office/officeart/2005/8/layout/hierarchy1"/>
    <dgm:cxn modelId="{CDABE9DE-76CC-4A3B-9DF0-CCEBCA9E9999}" type="presParOf" srcId="{1A7A3C73-1B1E-4C0D-99DF-F8802BE20F40}" destId="{36173639-AA67-452D-A855-A5EBDDCC0853}" srcOrd="1" destOrd="0" presId="urn:microsoft.com/office/officeart/2005/8/layout/hierarchy1"/>
    <dgm:cxn modelId="{DFBBC855-D974-4967-8AD1-D0C85BBA8C3A}" type="presParOf" srcId="{95B6C691-1EC6-4671-9E0A-90F9AB489ED2}" destId="{52E2C8E4-88CC-4ED3-9EE5-F136A7D8595C}"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72F73B7-85C3-4BEF-A84E-0D306E8A72E7}"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6069FADF-3419-4F27-9F53-C326754FA397}">
      <dgm:prSet phldrT="[Text]" phldr="0"/>
      <dgm:spPr/>
      <dgm:t>
        <a:bodyPr/>
        <a:lstStyle/>
        <a:p>
          <a:r>
            <a:rPr lang="en-US">
              <a:latin typeface="Calibri"/>
            </a:rPr>
            <a:t>Homepage</a:t>
          </a:r>
          <a:endParaRPr lang="en-US"/>
        </a:p>
      </dgm:t>
    </dgm:pt>
    <dgm:pt modelId="{05162CDB-2055-4F42-A4B5-83BA724125E9}" type="parTrans" cxnId="{9FAC62F1-FFB1-4FA5-BFB0-AAAABEF3960F}">
      <dgm:prSet/>
      <dgm:spPr/>
      <dgm:t>
        <a:bodyPr/>
        <a:lstStyle/>
        <a:p>
          <a:endParaRPr lang="en-US"/>
        </a:p>
      </dgm:t>
    </dgm:pt>
    <dgm:pt modelId="{C95EFB1A-21F5-45A5-B0D3-CDEEE6463F61}" type="sibTrans" cxnId="{9FAC62F1-FFB1-4FA5-BFB0-AAAABEF3960F}">
      <dgm:prSet/>
      <dgm:spPr/>
      <dgm:t>
        <a:bodyPr/>
        <a:lstStyle/>
        <a:p>
          <a:endParaRPr lang="en-US"/>
        </a:p>
      </dgm:t>
    </dgm:pt>
    <dgm:pt modelId="{27E0351C-F8AD-4061-9A84-55AAE0225074}">
      <dgm:prSet phldrT="[Text]" phldr="0"/>
      <dgm:spPr/>
      <dgm:t>
        <a:bodyPr/>
        <a:lstStyle/>
        <a:p>
          <a:pPr rtl="0"/>
          <a:r>
            <a:rPr lang="en-US">
              <a:latin typeface="Calibri"/>
            </a:rPr>
            <a:t>Main control Interface  </a:t>
          </a:r>
          <a:endParaRPr lang="en-US"/>
        </a:p>
      </dgm:t>
    </dgm:pt>
    <dgm:pt modelId="{D772B026-2F5A-4B71-818C-F7BA9E8C40E5}" type="parTrans" cxnId="{2BB81917-F1F4-4714-B60C-3A268EAA981D}">
      <dgm:prSet/>
      <dgm:spPr/>
      <dgm:t>
        <a:bodyPr/>
        <a:lstStyle/>
        <a:p>
          <a:endParaRPr lang="en-US"/>
        </a:p>
      </dgm:t>
    </dgm:pt>
    <dgm:pt modelId="{2518DE96-8987-442E-B5FB-09ECB14D01CA}" type="sibTrans" cxnId="{2BB81917-F1F4-4714-B60C-3A268EAA981D}">
      <dgm:prSet/>
      <dgm:spPr/>
      <dgm:t>
        <a:bodyPr/>
        <a:lstStyle/>
        <a:p>
          <a:endParaRPr lang="en-US"/>
        </a:p>
      </dgm:t>
    </dgm:pt>
    <dgm:pt modelId="{5C44894E-9591-4956-AD85-ED7083339815}">
      <dgm:prSet phldrT="[Text]" phldr="0"/>
      <dgm:spPr/>
      <dgm:t>
        <a:bodyPr/>
        <a:lstStyle/>
        <a:p>
          <a:pPr rtl="0"/>
          <a:r>
            <a:rPr lang="en-US">
              <a:latin typeface="Calibri"/>
            </a:rPr>
            <a:t>Facial Tracking </a:t>
          </a:r>
          <a:endParaRPr lang="en-US"/>
        </a:p>
      </dgm:t>
    </dgm:pt>
    <dgm:pt modelId="{18C6210B-4E4F-4672-9045-0129CF594113}" type="parTrans" cxnId="{9B22819D-90F7-4D51-B3F7-DF80D78226C8}">
      <dgm:prSet/>
      <dgm:spPr/>
      <dgm:t>
        <a:bodyPr/>
        <a:lstStyle/>
        <a:p>
          <a:endParaRPr lang="en-US"/>
        </a:p>
      </dgm:t>
    </dgm:pt>
    <dgm:pt modelId="{DB2DD654-ACFB-4B43-86F8-C3055733CC34}" type="sibTrans" cxnId="{9B22819D-90F7-4D51-B3F7-DF80D78226C8}">
      <dgm:prSet/>
      <dgm:spPr/>
      <dgm:t>
        <a:bodyPr/>
        <a:lstStyle/>
        <a:p>
          <a:endParaRPr lang="en-US"/>
        </a:p>
      </dgm:t>
    </dgm:pt>
    <dgm:pt modelId="{4BF84A14-F550-4136-85BA-DA079FC58CD7}">
      <dgm:prSet phldrT="[Text]" phldr="0"/>
      <dgm:spPr/>
      <dgm:t>
        <a:bodyPr/>
        <a:lstStyle/>
        <a:p>
          <a:pPr rtl="0"/>
          <a:r>
            <a:rPr lang="en-US">
              <a:latin typeface="Calibri"/>
            </a:rPr>
            <a:t>Camera Feed </a:t>
          </a:r>
          <a:endParaRPr lang="en-US"/>
        </a:p>
      </dgm:t>
    </dgm:pt>
    <dgm:pt modelId="{DCA68CB5-54C4-4C6E-B2E2-D9FBB71F9E3D}" type="parTrans" cxnId="{6E0909A6-597A-476A-BDCB-B2EA08535F21}">
      <dgm:prSet/>
      <dgm:spPr/>
      <dgm:t>
        <a:bodyPr/>
        <a:lstStyle/>
        <a:p>
          <a:endParaRPr lang="en-US"/>
        </a:p>
      </dgm:t>
    </dgm:pt>
    <dgm:pt modelId="{7D6DDE3C-1D9A-4FBC-BE46-5F0F133EEC0B}" type="sibTrans" cxnId="{6E0909A6-597A-476A-BDCB-B2EA08535F21}">
      <dgm:prSet/>
      <dgm:spPr/>
      <dgm:t>
        <a:bodyPr/>
        <a:lstStyle/>
        <a:p>
          <a:endParaRPr lang="en-US"/>
        </a:p>
      </dgm:t>
    </dgm:pt>
    <dgm:pt modelId="{E77F5275-046B-4FDA-AFAB-7D800FB670D8}">
      <dgm:prSet phldrT="[Text]" phldr="0"/>
      <dgm:spPr/>
      <dgm:t>
        <a:bodyPr/>
        <a:lstStyle/>
        <a:p>
          <a:pPr rtl="0"/>
          <a:r>
            <a:rPr lang="en-US">
              <a:latin typeface="Calibri"/>
            </a:rPr>
            <a:t>Setting </a:t>
          </a:r>
          <a:endParaRPr lang="en-US"/>
        </a:p>
      </dgm:t>
    </dgm:pt>
    <dgm:pt modelId="{3F70CEF3-1D19-4CA2-9060-A6077419F288}" type="parTrans" cxnId="{21B0E87B-EB88-4AA1-9CF4-8CC26C92158D}">
      <dgm:prSet/>
      <dgm:spPr/>
      <dgm:t>
        <a:bodyPr/>
        <a:lstStyle/>
        <a:p>
          <a:endParaRPr lang="en-US"/>
        </a:p>
      </dgm:t>
    </dgm:pt>
    <dgm:pt modelId="{FFC31A25-626A-45BB-9A06-C1CE0C8E5AE0}" type="sibTrans" cxnId="{21B0E87B-EB88-4AA1-9CF4-8CC26C92158D}">
      <dgm:prSet/>
      <dgm:spPr/>
      <dgm:t>
        <a:bodyPr/>
        <a:lstStyle/>
        <a:p>
          <a:endParaRPr lang="en-US"/>
        </a:p>
      </dgm:t>
    </dgm:pt>
    <dgm:pt modelId="{0771277C-844F-4993-818F-315C97A2F045}">
      <dgm:prSet phldrT="[Text]" phldr="0"/>
      <dgm:spPr/>
      <dgm:t>
        <a:bodyPr/>
        <a:lstStyle/>
        <a:p>
          <a:pPr rtl="0"/>
          <a:r>
            <a:rPr lang="en-US">
              <a:latin typeface="Calibri"/>
            </a:rPr>
            <a:t>Drone Movement Mapping </a:t>
          </a:r>
          <a:endParaRPr lang="en-US"/>
        </a:p>
      </dgm:t>
    </dgm:pt>
    <dgm:pt modelId="{374B72ED-00A4-4662-9B57-19191C1E8DD4}" type="parTrans" cxnId="{304E201E-51E0-4E44-8BE9-7EFDD0F17A27}">
      <dgm:prSet/>
      <dgm:spPr/>
      <dgm:t>
        <a:bodyPr/>
        <a:lstStyle/>
        <a:p>
          <a:endParaRPr lang="en-US"/>
        </a:p>
      </dgm:t>
    </dgm:pt>
    <dgm:pt modelId="{883F3746-E648-4EDA-B7F3-CC76FAC548B3}" type="sibTrans" cxnId="{304E201E-51E0-4E44-8BE9-7EFDD0F17A27}">
      <dgm:prSet/>
      <dgm:spPr/>
      <dgm:t>
        <a:bodyPr/>
        <a:lstStyle/>
        <a:p>
          <a:endParaRPr lang="en-US"/>
        </a:p>
      </dgm:t>
    </dgm:pt>
    <dgm:pt modelId="{BCAB1140-77CC-4FA6-A817-443E8B72AB26}">
      <dgm:prSet phldr="0"/>
      <dgm:spPr/>
      <dgm:t>
        <a:bodyPr/>
        <a:lstStyle/>
        <a:p>
          <a:r>
            <a:rPr lang="en-US">
              <a:latin typeface="Calibri"/>
            </a:rPr>
            <a:t>Calibration</a:t>
          </a:r>
        </a:p>
      </dgm:t>
    </dgm:pt>
    <dgm:pt modelId="{06D9B9B0-30FC-413B-973F-F5E8961AFAAF}" type="parTrans" cxnId="{AD199021-97E2-414A-8696-BBFCC1A5042F}">
      <dgm:prSet/>
      <dgm:spPr/>
      <dgm:t>
        <a:bodyPr/>
        <a:lstStyle/>
        <a:p>
          <a:endParaRPr lang="en-US"/>
        </a:p>
      </dgm:t>
    </dgm:pt>
    <dgm:pt modelId="{008E5355-2B3E-4FB6-A49B-D252091228BE}" type="sibTrans" cxnId="{AD199021-97E2-414A-8696-BBFCC1A5042F}">
      <dgm:prSet/>
      <dgm:spPr/>
      <dgm:t>
        <a:bodyPr/>
        <a:lstStyle/>
        <a:p>
          <a:endParaRPr lang="en-US"/>
        </a:p>
      </dgm:t>
    </dgm:pt>
    <dgm:pt modelId="{93E703FC-1959-4F85-B8CD-BEFD96707EB9}" type="pres">
      <dgm:prSet presAssocID="{F72F73B7-85C3-4BEF-A84E-0D306E8A72E7}" presName="hierChild1" presStyleCnt="0">
        <dgm:presLayoutVars>
          <dgm:chPref val="1"/>
          <dgm:dir/>
          <dgm:animOne val="branch"/>
          <dgm:animLvl val="lvl"/>
          <dgm:resizeHandles/>
        </dgm:presLayoutVars>
      </dgm:prSet>
      <dgm:spPr/>
    </dgm:pt>
    <dgm:pt modelId="{F25F17EA-99BE-4739-A1D2-3DD40B841CBC}" type="pres">
      <dgm:prSet presAssocID="{6069FADF-3419-4F27-9F53-C326754FA397}" presName="hierRoot1" presStyleCnt="0"/>
      <dgm:spPr/>
    </dgm:pt>
    <dgm:pt modelId="{04ED9A7C-8F9D-48BD-A0E6-B60AB2018171}" type="pres">
      <dgm:prSet presAssocID="{6069FADF-3419-4F27-9F53-C326754FA397}" presName="composite" presStyleCnt="0"/>
      <dgm:spPr/>
    </dgm:pt>
    <dgm:pt modelId="{BFA6C894-E9A9-4FBD-9B50-0384DA45F04A}" type="pres">
      <dgm:prSet presAssocID="{6069FADF-3419-4F27-9F53-C326754FA397}" presName="background" presStyleLbl="node0" presStyleIdx="0" presStyleCnt="1"/>
      <dgm:spPr/>
    </dgm:pt>
    <dgm:pt modelId="{18915042-5392-4D63-A445-F766F07F8086}" type="pres">
      <dgm:prSet presAssocID="{6069FADF-3419-4F27-9F53-C326754FA397}" presName="text" presStyleLbl="fgAcc0" presStyleIdx="0" presStyleCnt="1">
        <dgm:presLayoutVars>
          <dgm:chPref val="3"/>
        </dgm:presLayoutVars>
      </dgm:prSet>
      <dgm:spPr/>
    </dgm:pt>
    <dgm:pt modelId="{B411B363-B471-46D8-8C67-DD60AEB0E967}" type="pres">
      <dgm:prSet presAssocID="{6069FADF-3419-4F27-9F53-C326754FA397}" presName="hierChild2" presStyleCnt="0"/>
      <dgm:spPr/>
    </dgm:pt>
    <dgm:pt modelId="{AC0667BB-D0B6-48BD-BC82-B33959BCF1EC}" type="pres">
      <dgm:prSet presAssocID="{D772B026-2F5A-4B71-818C-F7BA9E8C40E5}" presName="Name10" presStyleLbl="parChTrans1D2" presStyleIdx="0" presStyleCnt="2"/>
      <dgm:spPr/>
    </dgm:pt>
    <dgm:pt modelId="{9D5FE4BB-A46C-4B99-8D0D-0BADF52993AB}" type="pres">
      <dgm:prSet presAssocID="{27E0351C-F8AD-4061-9A84-55AAE0225074}" presName="hierRoot2" presStyleCnt="0"/>
      <dgm:spPr/>
    </dgm:pt>
    <dgm:pt modelId="{48146506-1D0C-4992-95D8-B922D951A3EB}" type="pres">
      <dgm:prSet presAssocID="{27E0351C-F8AD-4061-9A84-55AAE0225074}" presName="composite2" presStyleCnt="0"/>
      <dgm:spPr/>
    </dgm:pt>
    <dgm:pt modelId="{DAE7F277-2493-479C-BE78-54C0DE1F64E6}" type="pres">
      <dgm:prSet presAssocID="{27E0351C-F8AD-4061-9A84-55AAE0225074}" presName="background2" presStyleLbl="node2" presStyleIdx="0" presStyleCnt="2"/>
      <dgm:spPr/>
    </dgm:pt>
    <dgm:pt modelId="{EF0C77B4-ECAC-4960-889E-7EE3E2AB2151}" type="pres">
      <dgm:prSet presAssocID="{27E0351C-F8AD-4061-9A84-55AAE0225074}" presName="text2" presStyleLbl="fgAcc2" presStyleIdx="0" presStyleCnt="2">
        <dgm:presLayoutVars>
          <dgm:chPref val="3"/>
        </dgm:presLayoutVars>
      </dgm:prSet>
      <dgm:spPr/>
    </dgm:pt>
    <dgm:pt modelId="{63C546FF-9899-449C-8FA2-2C2E38B31BD6}" type="pres">
      <dgm:prSet presAssocID="{27E0351C-F8AD-4061-9A84-55AAE0225074}" presName="hierChild3" presStyleCnt="0"/>
      <dgm:spPr/>
    </dgm:pt>
    <dgm:pt modelId="{B13ECED4-C982-482B-A051-60166274580A}" type="pres">
      <dgm:prSet presAssocID="{18C6210B-4E4F-4672-9045-0129CF594113}" presName="Name17" presStyleLbl="parChTrans1D3" presStyleIdx="0" presStyleCnt="4"/>
      <dgm:spPr/>
    </dgm:pt>
    <dgm:pt modelId="{A47918DD-4442-4184-81B7-CCD00AF87EF1}" type="pres">
      <dgm:prSet presAssocID="{5C44894E-9591-4956-AD85-ED7083339815}" presName="hierRoot3" presStyleCnt="0"/>
      <dgm:spPr/>
    </dgm:pt>
    <dgm:pt modelId="{E9E1FEBC-6253-4B93-BE76-C1FB92D7B256}" type="pres">
      <dgm:prSet presAssocID="{5C44894E-9591-4956-AD85-ED7083339815}" presName="composite3" presStyleCnt="0"/>
      <dgm:spPr/>
    </dgm:pt>
    <dgm:pt modelId="{28071BE3-042A-4A93-B046-A4A54C518E9A}" type="pres">
      <dgm:prSet presAssocID="{5C44894E-9591-4956-AD85-ED7083339815}" presName="background3" presStyleLbl="node3" presStyleIdx="0" presStyleCnt="4"/>
      <dgm:spPr/>
    </dgm:pt>
    <dgm:pt modelId="{8A107097-A467-4F5C-BCF6-C088B88A4C1D}" type="pres">
      <dgm:prSet presAssocID="{5C44894E-9591-4956-AD85-ED7083339815}" presName="text3" presStyleLbl="fgAcc3" presStyleIdx="0" presStyleCnt="4">
        <dgm:presLayoutVars>
          <dgm:chPref val="3"/>
        </dgm:presLayoutVars>
      </dgm:prSet>
      <dgm:spPr/>
    </dgm:pt>
    <dgm:pt modelId="{4CA047C9-32EA-4E12-B4C9-D2CA4F8EF484}" type="pres">
      <dgm:prSet presAssocID="{5C44894E-9591-4956-AD85-ED7083339815}" presName="hierChild4" presStyleCnt="0"/>
      <dgm:spPr/>
    </dgm:pt>
    <dgm:pt modelId="{9B15565C-5F23-4FD1-BF6F-5FFE303C079D}" type="pres">
      <dgm:prSet presAssocID="{DCA68CB5-54C4-4C6E-B2E2-D9FBB71F9E3D}" presName="Name17" presStyleLbl="parChTrans1D3" presStyleIdx="1" presStyleCnt="4"/>
      <dgm:spPr/>
    </dgm:pt>
    <dgm:pt modelId="{BD213C20-A637-41E7-A831-AA55E31D4406}" type="pres">
      <dgm:prSet presAssocID="{4BF84A14-F550-4136-85BA-DA079FC58CD7}" presName="hierRoot3" presStyleCnt="0"/>
      <dgm:spPr/>
    </dgm:pt>
    <dgm:pt modelId="{C959B8B1-42C8-4142-B346-76B4234FF83D}" type="pres">
      <dgm:prSet presAssocID="{4BF84A14-F550-4136-85BA-DA079FC58CD7}" presName="composite3" presStyleCnt="0"/>
      <dgm:spPr/>
    </dgm:pt>
    <dgm:pt modelId="{CE1F0352-63A2-4019-A624-9644A59E5B0B}" type="pres">
      <dgm:prSet presAssocID="{4BF84A14-F550-4136-85BA-DA079FC58CD7}" presName="background3" presStyleLbl="node3" presStyleIdx="1" presStyleCnt="4"/>
      <dgm:spPr/>
    </dgm:pt>
    <dgm:pt modelId="{0EA2B5BB-03CF-4251-B8C7-2914F39C7783}" type="pres">
      <dgm:prSet presAssocID="{4BF84A14-F550-4136-85BA-DA079FC58CD7}" presName="text3" presStyleLbl="fgAcc3" presStyleIdx="1" presStyleCnt="4">
        <dgm:presLayoutVars>
          <dgm:chPref val="3"/>
        </dgm:presLayoutVars>
      </dgm:prSet>
      <dgm:spPr/>
    </dgm:pt>
    <dgm:pt modelId="{D97ED024-92C8-4154-8361-4AD81100A44B}" type="pres">
      <dgm:prSet presAssocID="{4BF84A14-F550-4136-85BA-DA079FC58CD7}" presName="hierChild4" presStyleCnt="0"/>
      <dgm:spPr/>
    </dgm:pt>
    <dgm:pt modelId="{F4B4A186-505F-4F84-BF98-20DDBC659270}" type="pres">
      <dgm:prSet presAssocID="{3F70CEF3-1D19-4CA2-9060-A6077419F288}" presName="Name10" presStyleLbl="parChTrans1D2" presStyleIdx="1" presStyleCnt="2"/>
      <dgm:spPr/>
    </dgm:pt>
    <dgm:pt modelId="{BBD89815-1CFE-4179-A8C3-BA0A962FD305}" type="pres">
      <dgm:prSet presAssocID="{E77F5275-046B-4FDA-AFAB-7D800FB670D8}" presName="hierRoot2" presStyleCnt="0"/>
      <dgm:spPr/>
    </dgm:pt>
    <dgm:pt modelId="{3758A1F2-64B8-4BD6-86AF-9D41DED44B10}" type="pres">
      <dgm:prSet presAssocID="{E77F5275-046B-4FDA-AFAB-7D800FB670D8}" presName="composite2" presStyleCnt="0"/>
      <dgm:spPr/>
    </dgm:pt>
    <dgm:pt modelId="{4D400BCC-FD0C-4447-87F5-79ACBA4A8557}" type="pres">
      <dgm:prSet presAssocID="{E77F5275-046B-4FDA-AFAB-7D800FB670D8}" presName="background2" presStyleLbl="node2" presStyleIdx="1" presStyleCnt="2"/>
      <dgm:spPr/>
    </dgm:pt>
    <dgm:pt modelId="{90889CAE-7CC7-418C-8F6C-A5D8C7000E24}" type="pres">
      <dgm:prSet presAssocID="{E77F5275-046B-4FDA-AFAB-7D800FB670D8}" presName="text2" presStyleLbl="fgAcc2" presStyleIdx="1" presStyleCnt="2">
        <dgm:presLayoutVars>
          <dgm:chPref val="3"/>
        </dgm:presLayoutVars>
      </dgm:prSet>
      <dgm:spPr/>
    </dgm:pt>
    <dgm:pt modelId="{7F2B5704-DB2F-4668-8D24-0FBA6026ACED}" type="pres">
      <dgm:prSet presAssocID="{E77F5275-046B-4FDA-AFAB-7D800FB670D8}" presName="hierChild3" presStyleCnt="0"/>
      <dgm:spPr/>
    </dgm:pt>
    <dgm:pt modelId="{0E1CF643-CEC8-48C1-BFA3-ABA53526E2F5}" type="pres">
      <dgm:prSet presAssocID="{374B72ED-00A4-4662-9B57-19191C1E8DD4}" presName="Name17" presStyleLbl="parChTrans1D3" presStyleIdx="2" presStyleCnt="4"/>
      <dgm:spPr/>
    </dgm:pt>
    <dgm:pt modelId="{57F1C0DB-1185-49A2-B5FC-4F9C6A67548F}" type="pres">
      <dgm:prSet presAssocID="{0771277C-844F-4993-818F-315C97A2F045}" presName="hierRoot3" presStyleCnt="0"/>
      <dgm:spPr/>
    </dgm:pt>
    <dgm:pt modelId="{F6619B08-B2AB-449A-925B-D56C7BB2EA7E}" type="pres">
      <dgm:prSet presAssocID="{0771277C-844F-4993-818F-315C97A2F045}" presName="composite3" presStyleCnt="0"/>
      <dgm:spPr/>
    </dgm:pt>
    <dgm:pt modelId="{2BD6AB11-B494-4345-BD82-87E13130AAFF}" type="pres">
      <dgm:prSet presAssocID="{0771277C-844F-4993-818F-315C97A2F045}" presName="background3" presStyleLbl="node3" presStyleIdx="2" presStyleCnt="4"/>
      <dgm:spPr/>
    </dgm:pt>
    <dgm:pt modelId="{C95DF824-AF26-496C-AC6B-C7DE42251520}" type="pres">
      <dgm:prSet presAssocID="{0771277C-844F-4993-818F-315C97A2F045}" presName="text3" presStyleLbl="fgAcc3" presStyleIdx="2" presStyleCnt="4">
        <dgm:presLayoutVars>
          <dgm:chPref val="3"/>
        </dgm:presLayoutVars>
      </dgm:prSet>
      <dgm:spPr/>
    </dgm:pt>
    <dgm:pt modelId="{3E86F115-2F4B-456F-99E4-D686B2A4675D}" type="pres">
      <dgm:prSet presAssocID="{0771277C-844F-4993-818F-315C97A2F045}" presName="hierChild4" presStyleCnt="0"/>
      <dgm:spPr/>
    </dgm:pt>
    <dgm:pt modelId="{7E979C18-0AD9-45C0-B7FC-E559D9FED988}" type="pres">
      <dgm:prSet presAssocID="{06D9B9B0-30FC-413B-973F-F5E8961AFAAF}" presName="Name17" presStyleLbl="parChTrans1D3" presStyleIdx="3" presStyleCnt="4"/>
      <dgm:spPr/>
    </dgm:pt>
    <dgm:pt modelId="{4573DB2E-CB05-4D09-9278-097F8FCAAEB5}" type="pres">
      <dgm:prSet presAssocID="{BCAB1140-77CC-4FA6-A817-443E8B72AB26}" presName="hierRoot3" presStyleCnt="0"/>
      <dgm:spPr/>
    </dgm:pt>
    <dgm:pt modelId="{18E28615-F7A7-4079-B379-F29C79842700}" type="pres">
      <dgm:prSet presAssocID="{BCAB1140-77CC-4FA6-A817-443E8B72AB26}" presName="composite3" presStyleCnt="0"/>
      <dgm:spPr/>
    </dgm:pt>
    <dgm:pt modelId="{517425C9-A769-4365-B03D-33DE9FD39F9F}" type="pres">
      <dgm:prSet presAssocID="{BCAB1140-77CC-4FA6-A817-443E8B72AB26}" presName="background3" presStyleLbl="node3" presStyleIdx="3" presStyleCnt="4"/>
      <dgm:spPr/>
    </dgm:pt>
    <dgm:pt modelId="{54F8749C-795F-4D31-8D1C-8FBAF0358E4D}" type="pres">
      <dgm:prSet presAssocID="{BCAB1140-77CC-4FA6-A817-443E8B72AB26}" presName="text3" presStyleLbl="fgAcc3" presStyleIdx="3" presStyleCnt="4">
        <dgm:presLayoutVars>
          <dgm:chPref val="3"/>
        </dgm:presLayoutVars>
      </dgm:prSet>
      <dgm:spPr/>
    </dgm:pt>
    <dgm:pt modelId="{BA99611C-FA59-4905-9D32-FF79E2582CF2}" type="pres">
      <dgm:prSet presAssocID="{BCAB1140-77CC-4FA6-A817-443E8B72AB26}" presName="hierChild4" presStyleCnt="0"/>
      <dgm:spPr/>
    </dgm:pt>
  </dgm:ptLst>
  <dgm:cxnLst>
    <dgm:cxn modelId="{68EC0014-85A6-44DE-AE53-BDB39AB59AFB}" type="presOf" srcId="{BCAB1140-77CC-4FA6-A817-443E8B72AB26}" destId="{54F8749C-795F-4D31-8D1C-8FBAF0358E4D}" srcOrd="0" destOrd="0" presId="urn:microsoft.com/office/officeart/2005/8/layout/hierarchy1"/>
    <dgm:cxn modelId="{2BB81917-F1F4-4714-B60C-3A268EAA981D}" srcId="{6069FADF-3419-4F27-9F53-C326754FA397}" destId="{27E0351C-F8AD-4061-9A84-55AAE0225074}" srcOrd="0" destOrd="0" parTransId="{D772B026-2F5A-4B71-818C-F7BA9E8C40E5}" sibTransId="{2518DE96-8987-442E-B5FB-09ECB14D01CA}"/>
    <dgm:cxn modelId="{304E201E-51E0-4E44-8BE9-7EFDD0F17A27}" srcId="{E77F5275-046B-4FDA-AFAB-7D800FB670D8}" destId="{0771277C-844F-4993-818F-315C97A2F045}" srcOrd="0" destOrd="0" parTransId="{374B72ED-00A4-4662-9B57-19191C1E8DD4}" sibTransId="{883F3746-E648-4EDA-B7F3-CC76FAC548B3}"/>
    <dgm:cxn modelId="{AD199021-97E2-414A-8696-BBFCC1A5042F}" srcId="{E77F5275-046B-4FDA-AFAB-7D800FB670D8}" destId="{BCAB1140-77CC-4FA6-A817-443E8B72AB26}" srcOrd="1" destOrd="0" parTransId="{06D9B9B0-30FC-413B-973F-F5E8961AFAAF}" sibTransId="{008E5355-2B3E-4FB6-A49B-D252091228BE}"/>
    <dgm:cxn modelId="{86B8B941-F5D0-45A7-8AD7-61396D8AC869}" type="presOf" srcId="{18C6210B-4E4F-4672-9045-0129CF594113}" destId="{B13ECED4-C982-482B-A051-60166274580A}" srcOrd="0" destOrd="0" presId="urn:microsoft.com/office/officeart/2005/8/layout/hierarchy1"/>
    <dgm:cxn modelId="{630D2C57-6799-4DB6-8752-EE336260D3B6}" type="presOf" srcId="{0771277C-844F-4993-818F-315C97A2F045}" destId="{C95DF824-AF26-496C-AC6B-C7DE42251520}" srcOrd="0" destOrd="0" presId="urn:microsoft.com/office/officeart/2005/8/layout/hierarchy1"/>
    <dgm:cxn modelId="{21B0E87B-EB88-4AA1-9CF4-8CC26C92158D}" srcId="{6069FADF-3419-4F27-9F53-C326754FA397}" destId="{E77F5275-046B-4FDA-AFAB-7D800FB670D8}" srcOrd="1" destOrd="0" parTransId="{3F70CEF3-1D19-4CA2-9060-A6077419F288}" sibTransId="{FFC31A25-626A-45BB-9A06-C1CE0C8E5AE0}"/>
    <dgm:cxn modelId="{EC08B584-1F82-429C-8B0C-1457B340BD9D}" type="presOf" srcId="{D772B026-2F5A-4B71-818C-F7BA9E8C40E5}" destId="{AC0667BB-D0B6-48BD-BC82-B33959BCF1EC}" srcOrd="0" destOrd="0" presId="urn:microsoft.com/office/officeart/2005/8/layout/hierarchy1"/>
    <dgm:cxn modelId="{47213A8B-F8A7-43B3-94A0-533DF312516A}" type="presOf" srcId="{27E0351C-F8AD-4061-9A84-55AAE0225074}" destId="{EF0C77B4-ECAC-4960-889E-7EE3E2AB2151}" srcOrd="0" destOrd="0" presId="urn:microsoft.com/office/officeart/2005/8/layout/hierarchy1"/>
    <dgm:cxn modelId="{27526C93-3F7B-4EE8-93AA-D5FF84A4A72F}" type="presOf" srcId="{E77F5275-046B-4FDA-AFAB-7D800FB670D8}" destId="{90889CAE-7CC7-418C-8F6C-A5D8C7000E24}" srcOrd="0" destOrd="0" presId="urn:microsoft.com/office/officeart/2005/8/layout/hierarchy1"/>
    <dgm:cxn modelId="{9B22819D-90F7-4D51-B3F7-DF80D78226C8}" srcId="{27E0351C-F8AD-4061-9A84-55AAE0225074}" destId="{5C44894E-9591-4956-AD85-ED7083339815}" srcOrd="0" destOrd="0" parTransId="{18C6210B-4E4F-4672-9045-0129CF594113}" sibTransId="{DB2DD654-ACFB-4B43-86F8-C3055733CC34}"/>
    <dgm:cxn modelId="{6E0909A6-597A-476A-BDCB-B2EA08535F21}" srcId="{27E0351C-F8AD-4061-9A84-55AAE0225074}" destId="{4BF84A14-F550-4136-85BA-DA079FC58CD7}" srcOrd="1" destOrd="0" parTransId="{DCA68CB5-54C4-4C6E-B2E2-D9FBB71F9E3D}" sibTransId="{7D6DDE3C-1D9A-4FBC-BE46-5F0F133EEC0B}"/>
    <dgm:cxn modelId="{2277A7AA-678A-4B98-BB92-5CC87DA05AC7}" type="presOf" srcId="{F72F73B7-85C3-4BEF-A84E-0D306E8A72E7}" destId="{93E703FC-1959-4F85-B8CD-BEFD96707EB9}" srcOrd="0" destOrd="0" presId="urn:microsoft.com/office/officeart/2005/8/layout/hierarchy1"/>
    <dgm:cxn modelId="{F89A7CB7-0371-4961-82FE-18396DEE7D31}" type="presOf" srcId="{DCA68CB5-54C4-4C6E-B2E2-D9FBB71F9E3D}" destId="{9B15565C-5F23-4FD1-BF6F-5FFE303C079D}" srcOrd="0" destOrd="0" presId="urn:microsoft.com/office/officeart/2005/8/layout/hierarchy1"/>
    <dgm:cxn modelId="{3B2330BA-14DD-4833-83E3-7F7E535A4A6D}" type="presOf" srcId="{3F70CEF3-1D19-4CA2-9060-A6077419F288}" destId="{F4B4A186-505F-4F84-BF98-20DDBC659270}" srcOrd="0" destOrd="0" presId="urn:microsoft.com/office/officeart/2005/8/layout/hierarchy1"/>
    <dgm:cxn modelId="{00A5B5C5-9C61-41BA-8842-5BB94266BDAF}" type="presOf" srcId="{374B72ED-00A4-4662-9B57-19191C1E8DD4}" destId="{0E1CF643-CEC8-48C1-BFA3-ABA53526E2F5}" srcOrd="0" destOrd="0" presId="urn:microsoft.com/office/officeart/2005/8/layout/hierarchy1"/>
    <dgm:cxn modelId="{7B9ECCD8-31DC-4267-8804-BA512026A382}" type="presOf" srcId="{6069FADF-3419-4F27-9F53-C326754FA397}" destId="{18915042-5392-4D63-A445-F766F07F8086}" srcOrd="0" destOrd="0" presId="urn:microsoft.com/office/officeart/2005/8/layout/hierarchy1"/>
    <dgm:cxn modelId="{623E0BDE-CD48-4874-9AEB-4EAEAED00ECB}" type="presOf" srcId="{4BF84A14-F550-4136-85BA-DA079FC58CD7}" destId="{0EA2B5BB-03CF-4251-B8C7-2914F39C7783}" srcOrd="0" destOrd="0" presId="urn:microsoft.com/office/officeart/2005/8/layout/hierarchy1"/>
    <dgm:cxn modelId="{690BD6E0-33FC-4EC6-ACBF-F9EF80038035}" type="presOf" srcId="{06D9B9B0-30FC-413B-973F-F5E8961AFAAF}" destId="{7E979C18-0AD9-45C0-B7FC-E559D9FED988}" srcOrd="0" destOrd="0" presId="urn:microsoft.com/office/officeart/2005/8/layout/hierarchy1"/>
    <dgm:cxn modelId="{D7BB74E4-34E7-4651-999B-21719CAB0E1E}" type="presOf" srcId="{5C44894E-9591-4956-AD85-ED7083339815}" destId="{8A107097-A467-4F5C-BCF6-C088B88A4C1D}" srcOrd="0" destOrd="0" presId="urn:microsoft.com/office/officeart/2005/8/layout/hierarchy1"/>
    <dgm:cxn modelId="{9FAC62F1-FFB1-4FA5-BFB0-AAAABEF3960F}" srcId="{F72F73B7-85C3-4BEF-A84E-0D306E8A72E7}" destId="{6069FADF-3419-4F27-9F53-C326754FA397}" srcOrd="0" destOrd="0" parTransId="{05162CDB-2055-4F42-A4B5-83BA724125E9}" sibTransId="{C95EFB1A-21F5-45A5-B0D3-CDEEE6463F61}"/>
    <dgm:cxn modelId="{8DFEC9B6-F54D-4CF1-BA2F-1E7FE899F2B9}" type="presParOf" srcId="{93E703FC-1959-4F85-B8CD-BEFD96707EB9}" destId="{F25F17EA-99BE-4739-A1D2-3DD40B841CBC}" srcOrd="0" destOrd="0" presId="urn:microsoft.com/office/officeart/2005/8/layout/hierarchy1"/>
    <dgm:cxn modelId="{6A6DA746-F8EB-4AFD-A107-7C1193B62189}" type="presParOf" srcId="{F25F17EA-99BE-4739-A1D2-3DD40B841CBC}" destId="{04ED9A7C-8F9D-48BD-A0E6-B60AB2018171}" srcOrd="0" destOrd="0" presId="urn:microsoft.com/office/officeart/2005/8/layout/hierarchy1"/>
    <dgm:cxn modelId="{9F9480AF-A8FE-457D-8AA4-EDA5E89549A2}" type="presParOf" srcId="{04ED9A7C-8F9D-48BD-A0E6-B60AB2018171}" destId="{BFA6C894-E9A9-4FBD-9B50-0384DA45F04A}" srcOrd="0" destOrd="0" presId="urn:microsoft.com/office/officeart/2005/8/layout/hierarchy1"/>
    <dgm:cxn modelId="{31986E1E-CD32-4EC9-A2EF-EDA5C4DF8048}" type="presParOf" srcId="{04ED9A7C-8F9D-48BD-A0E6-B60AB2018171}" destId="{18915042-5392-4D63-A445-F766F07F8086}" srcOrd="1" destOrd="0" presId="urn:microsoft.com/office/officeart/2005/8/layout/hierarchy1"/>
    <dgm:cxn modelId="{20E5E914-FC4E-407B-8790-CD0A463DC4D3}" type="presParOf" srcId="{F25F17EA-99BE-4739-A1D2-3DD40B841CBC}" destId="{B411B363-B471-46D8-8C67-DD60AEB0E967}" srcOrd="1" destOrd="0" presId="urn:microsoft.com/office/officeart/2005/8/layout/hierarchy1"/>
    <dgm:cxn modelId="{DC0D3CF9-027D-42F3-8492-5091E2E034D9}" type="presParOf" srcId="{B411B363-B471-46D8-8C67-DD60AEB0E967}" destId="{AC0667BB-D0B6-48BD-BC82-B33959BCF1EC}" srcOrd="0" destOrd="0" presId="urn:microsoft.com/office/officeart/2005/8/layout/hierarchy1"/>
    <dgm:cxn modelId="{1512EFAC-1A44-471B-A047-C1CCF14B2F00}" type="presParOf" srcId="{B411B363-B471-46D8-8C67-DD60AEB0E967}" destId="{9D5FE4BB-A46C-4B99-8D0D-0BADF52993AB}" srcOrd="1" destOrd="0" presId="urn:microsoft.com/office/officeart/2005/8/layout/hierarchy1"/>
    <dgm:cxn modelId="{3B864CF1-3F3B-4965-8EC7-89435F6BD53F}" type="presParOf" srcId="{9D5FE4BB-A46C-4B99-8D0D-0BADF52993AB}" destId="{48146506-1D0C-4992-95D8-B922D951A3EB}" srcOrd="0" destOrd="0" presId="urn:microsoft.com/office/officeart/2005/8/layout/hierarchy1"/>
    <dgm:cxn modelId="{AACB0561-6274-454B-9454-751118EF7F0F}" type="presParOf" srcId="{48146506-1D0C-4992-95D8-B922D951A3EB}" destId="{DAE7F277-2493-479C-BE78-54C0DE1F64E6}" srcOrd="0" destOrd="0" presId="urn:microsoft.com/office/officeart/2005/8/layout/hierarchy1"/>
    <dgm:cxn modelId="{AC17D706-FF14-4C94-849C-995B43956D68}" type="presParOf" srcId="{48146506-1D0C-4992-95D8-B922D951A3EB}" destId="{EF0C77B4-ECAC-4960-889E-7EE3E2AB2151}" srcOrd="1" destOrd="0" presId="urn:microsoft.com/office/officeart/2005/8/layout/hierarchy1"/>
    <dgm:cxn modelId="{569C77DD-70E2-498E-9065-64D862FFF7A6}" type="presParOf" srcId="{9D5FE4BB-A46C-4B99-8D0D-0BADF52993AB}" destId="{63C546FF-9899-449C-8FA2-2C2E38B31BD6}" srcOrd="1" destOrd="0" presId="urn:microsoft.com/office/officeart/2005/8/layout/hierarchy1"/>
    <dgm:cxn modelId="{1AAEF1D5-3909-491F-8B72-0C07237AA1D4}" type="presParOf" srcId="{63C546FF-9899-449C-8FA2-2C2E38B31BD6}" destId="{B13ECED4-C982-482B-A051-60166274580A}" srcOrd="0" destOrd="0" presId="urn:microsoft.com/office/officeart/2005/8/layout/hierarchy1"/>
    <dgm:cxn modelId="{87694286-7D7F-432A-B8C5-214FD6D2DECE}" type="presParOf" srcId="{63C546FF-9899-449C-8FA2-2C2E38B31BD6}" destId="{A47918DD-4442-4184-81B7-CCD00AF87EF1}" srcOrd="1" destOrd="0" presId="urn:microsoft.com/office/officeart/2005/8/layout/hierarchy1"/>
    <dgm:cxn modelId="{2E474371-78F3-4518-AD59-D31F90DE2AAB}" type="presParOf" srcId="{A47918DD-4442-4184-81B7-CCD00AF87EF1}" destId="{E9E1FEBC-6253-4B93-BE76-C1FB92D7B256}" srcOrd="0" destOrd="0" presId="urn:microsoft.com/office/officeart/2005/8/layout/hierarchy1"/>
    <dgm:cxn modelId="{A8FD873A-CBDE-4B8B-9EA7-6F18F61AB477}" type="presParOf" srcId="{E9E1FEBC-6253-4B93-BE76-C1FB92D7B256}" destId="{28071BE3-042A-4A93-B046-A4A54C518E9A}" srcOrd="0" destOrd="0" presId="urn:microsoft.com/office/officeart/2005/8/layout/hierarchy1"/>
    <dgm:cxn modelId="{C7D0E229-A18F-4C5C-B2F7-1230B397FBAC}" type="presParOf" srcId="{E9E1FEBC-6253-4B93-BE76-C1FB92D7B256}" destId="{8A107097-A467-4F5C-BCF6-C088B88A4C1D}" srcOrd="1" destOrd="0" presId="urn:microsoft.com/office/officeart/2005/8/layout/hierarchy1"/>
    <dgm:cxn modelId="{EF10018B-29B9-43BC-AF67-2BDF05BC8367}" type="presParOf" srcId="{A47918DD-4442-4184-81B7-CCD00AF87EF1}" destId="{4CA047C9-32EA-4E12-B4C9-D2CA4F8EF484}" srcOrd="1" destOrd="0" presId="urn:microsoft.com/office/officeart/2005/8/layout/hierarchy1"/>
    <dgm:cxn modelId="{B31AD943-2D15-46BE-BDA4-81E3A7F2C822}" type="presParOf" srcId="{63C546FF-9899-449C-8FA2-2C2E38B31BD6}" destId="{9B15565C-5F23-4FD1-BF6F-5FFE303C079D}" srcOrd="2" destOrd="0" presId="urn:microsoft.com/office/officeart/2005/8/layout/hierarchy1"/>
    <dgm:cxn modelId="{2D22FD92-D43A-4733-BE2A-63AD848D2F73}" type="presParOf" srcId="{63C546FF-9899-449C-8FA2-2C2E38B31BD6}" destId="{BD213C20-A637-41E7-A831-AA55E31D4406}" srcOrd="3" destOrd="0" presId="urn:microsoft.com/office/officeart/2005/8/layout/hierarchy1"/>
    <dgm:cxn modelId="{338365A8-8A66-4D8A-A01F-9388129071D8}" type="presParOf" srcId="{BD213C20-A637-41E7-A831-AA55E31D4406}" destId="{C959B8B1-42C8-4142-B346-76B4234FF83D}" srcOrd="0" destOrd="0" presId="urn:microsoft.com/office/officeart/2005/8/layout/hierarchy1"/>
    <dgm:cxn modelId="{A746B499-D4B9-4DBF-A903-97EDAAB333A7}" type="presParOf" srcId="{C959B8B1-42C8-4142-B346-76B4234FF83D}" destId="{CE1F0352-63A2-4019-A624-9644A59E5B0B}" srcOrd="0" destOrd="0" presId="urn:microsoft.com/office/officeart/2005/8/layout/hierarchy1"/>
    <dgm:cxn modelId="{091C671D-BFDD-440D-92CE-B3D85B5B5BF3}" type="presParOf" srcId="{C959B8B1-42C8-4142-B346-76B4234FF83D}" destId="{0EA2B5BB-03CF-4251-B8C7-2914F39C7783}" srcOrd="1" destOrd="0" presId="urn:microsoft.com/office/officeart/2005/8/layout/hierarchy1"/>
    <dgm:cxn modelId="{CFB5C056-22F0-4EBF-AE42-85AE9745A1CC}" type="presParOf" srcId="{BD213C20-A637-41E7-A831-AA55E31D4406}" destId="{D97ED024-92C8-4154-8361-4AD81100A44B}" srcOrd="1" destOrd="0" presId="urn:microsoft.com/office/officeart/2005/8/layout/hierarchy1"/>
    <dgm:cxn modelId="{606E0373-DFA1-43EB-9233-E60595CEADA3}" type="presParOf" srcId="{B411B363-B471-46D8-8C67-DD60AEB0E967}" destId="{F4B4A186-505F-4F84-BF98-20DDBC659270}" srcOrd="2" destOrd="0" presId="urn:microsoft.com/office/officeart/2005/8/layout/hierarchy1"/>
    <dgm:cxn modelId="{D80F77AF-4C65-4A15-A2F8-41F420DE3564}" type="presParOf" srcId="{B411B363-B471-46D8-8C67-DD60AEB0E967}" destId="{BBD89815-1CFE-4179-A8C3-BA0A962FD305}" srcOrd="3" destOrd="0" presId="urn:microsoft.com/office/officeart/2005/8/layout/hierarchy1"/>
    <dgm:cxn modelId="{EDD03D72-8DE2-40AA-82CA-BD49A2EF0641}" type="presParOf" srcId="{BBD89815-1CFE-4179-A8C3-BA0A962FD305}" destId="{3758A1F2-64B8-4BD6-86AF-9D41DED44B10}" srcOrd="0" destOrd="0" presId="urn:microsoft.com/office/officeart/2005/8/layout/hierarchy1"/>
    <dgm:cxn modelId="{D5E529C2-9C7F-4245-80D7-DC111348E4F0}" type="presParOf" srcId="{3758A1F2-64B8-4BD6-86AF-9D41DED44B10}" destId="{4D400BCC-FD0C-4447-87F5-79ACBA4A8557}" srcOrd="0" destOrd="0" presId="urn:microsoft.com/office/officeart/2005/8/layout/hierarchy1"/>
    <dgm:cxn modelId="{2D38151D-CDC8-4997-9597-BA40EC7FE9C3}" type="presParOf" srcId="{3758A1F2-64B8-4BD6-86AF-9D41DED44B10}" destId="{90889CAE-7CC7-418C-8F6C-A5D8C7000E24}" srcOrd="1" destOrd="0" presId="urn:microsoft.com/office/officeart/2005/8/layout/hierarchy1"/>
    <dgm:cxn modelId="{308CDF81-004C-4487-B579-9D7699BFB175}" type="presParOf" srcId="{BBD89815-1CFE-4179-A8C3-BA0A962FD305}" destId="{7F2B5704-DB2F-4668-8D24-0FBA6026ACED}" srcOrd="1" destOrd="0" presId="urn:microsoft.com/office/officeart/2005/8/layout/hierarchy1"/>
    <dgm:cxn modelId="{232FDFD7-DA86-436B-8D17-2CB9633E1D46}" type="presParOf" srcId="{7F2B5704-DB2F-4668-8D24-0FBA6026ACED}" destId="{0E1CF643-CEC8-48C1-BFA3-ABA53526E2F5}" srcOrd="0" destOrd="0" presId="urn:microsoft.com/office/officeart/2005/8/layout/hierarchy1"/>
    <dgm:cxn modelId="{545926CB-232D-430C-B7CD-EC292A89DAF0}" type="presParOf" srcId="{7F2B5704-DB2F-4668-8D24-0FBA6026ACED}" destId="{57F1C0DB-1185-49A2-B5FC-4F9C6A67548F}" srcOrd="1" destOrd="0" presId="urn:microsoft.com/office/officeart/2005/8/layout/hierarchy1"/>
    <dgm:cxn modelId="{5A140C68-8B0C-4424-A9A9-30322F66EF03}" type="presParOf" srcId="{57F1C0DB-1185-49A2-B5FC-4F9C6A67548F}" destId="{F6619B08-B2AB-449A-925B-D56C7BB2EA7E}" srcOrd="0" destOrd="0" presId="urn:microsoft.com/office/officeart/2005/8/layout/hierarchy1"/>
    <dgm:cxn modelId="{CA00F51D-858B-4C5C-B7F7-E491432B6705}" type="presParOf" srcId="{F6619B08-B2AB-449A-925B-D56C7BB2EA7E}" destId="{2BD6AB11-B494-4345-BD82-87E13130AAFF}" srcOrd="0" destOrd="0" presId="urn:microsoft.com/office/officeart/2005/8/layout/hierarchy1"/>
    <dgm:cxn modelId="{3AD8B3A7-3F51-4DDE-AF21-27575CE92C62}" type="presParOf" srcId="{F6619B08-B2AB-449A-925B-D56C7BB2EA7E}" destId="{C95DF824-AF26-496C-AC6B-C7DE42251520}" srcOrd="1" destOrd="0" presId="urn:microsoft.com/office/officeart/2005/8/layout/hierarchy1"/>
    <dgm:cxn modelId="{38889207-7606-4550-AA58-A61EF5A81D9E}" type="presParOf" srcId="{57F1C0DB-1185-49A2-B5FC-4F9C6A67548F}" destId="{3E86F115-2F4B-456F-99E4-D686B2A4675D}" srcOrd="1" destOrd="0" presId="urn:microsoft.com/office/officeart/2005/8/layout/hierarchy1"/>
    <dgm:cxn modelId="{04A518BD-3E98-4FC6-80B9-E0018F4293A4}" type="presParOf" srcId="{7F2B5704-DB2F-4668-8D24-0FBA6026ACED}" destId="{7E979C18-0AD9-45C0-B7FC-E559D9FED988}" srcOrd="2" destOrd="0" presId="urn:microsoft.com/office/officeart/2005/8/layout/hierarchy1"/>
    <dgm:cxn modelId="{711D7CBD-1852-48A9-9345-D01AFE5B38DA}" type="presParOf" srcId="{7F2B5704-DB2F-4668-8D24-0FBA6026ACED}" destId="{4573DB2E-CB05-4D09-9278-097F8FCAAEB5}" srcOrd="3" destOrd="0" presId="urn:microsoft.com/office/officeart/2005/8/layout/hierarchy1"/>
    <dgm:cxn modelId="{4B985729-4129-4F27-B79F-DB413BCD4FC8}" type="presParOf" srcId="{4573DB2E-CB05-4D09-9278-097F8FCAAEB5}" destId="{18E28615-F7A7-4079-B379-F29C79842700}" srcOrd="0" destOrd="0" presId="urn:microsoft.com/office/officeart/2005/8/layout/hierarchy1"/>
    <dgm:cxn modelId="{F7E554B8-3813-4F5D-AAE5-A694D921805C}" type="presParOf" srcId="{18E28615-F7A7-4079-B379-F29C79842700}" destId="{517425C9-A769-4365-B03D-33DE9FD39F9F}" srcOrd="0" destOrd="0" presId="urn:microsoft.com/office/officeart/2005/8/layout/hierarchy1"/>
    <dgm:cxn modelId="{51FA5BED-9424-416D-BC3D-E7FEEB1D6463}" type="presParOf" srcId="{18E28615-F7A7-4079-B379-F29C79842700}" destId="{54F8749C-795F-4D31-8D1C-8FBAF0358E4D}" srcOrd="1" destOrd="0" presId="urn:microsoft.com/office/officeart/2005/8/layout/hierarchy1"/>
    <dgm:cxn modelId="{F0877F34-8F68-44BF-B876-991D3B95EC63}" type="presParOf" srcId="{4573DB2E-CB05-4D09-9278-097F8FCAAEB5}" destId="{BA99611C-FA59-4905-9D32-FF79E2582CF2}"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F2DCEE-2AEE-4389-9B9A-D1FD7690FF70}">
      <dsp:nvSpPr>
        <dsp:cNvPr id="0" name=""/>
        <dsp:cNvSpPr/>
      </dsp:nvSpPr>
      <dsp:spPr>
        <a:xfrm>
          <a:off x="4025435" y="2292709"/>
          <a:ext cx="91440" cy="402122"/>
        </a:xfrm>
        <a:custGeom>
          <a:avLst/>
          <a:gdLst/>
          <a:ahLst/>
          <a:cxnLst/>
          <a:rect l="0" t="0" r="0" b="0"/>
          <a:pathLst>
            <a:path>
              <a:moveTo>
                <a:pt x="45720" y="0"/>
              </a:moveTo>
              <a:lnTo>
                <a:pt x="45720" y="40212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D34B1EC-CC52-4D33-82B9-3453E64E0A03}">
      <dsp:nvSpPr>
        <dsp:cNvPr id="0" name=""/>
        <dsp:cNvSpPr/>
      </dsp:nvSpPr>
      <dsp:spPr>
        <a:xfrm>
          <a:off x="2803720" y="1012599"/>
          <a:ext cx="1267435" cy="402122"/>
        </a:xfrm>
        <a:custGeom>
          <a:avLst/>
          <a:gdLst/>
          <a:ahLst/>
          <a:cxnLst/>
          <a:rect l="0" t="0" r="0" b="0"/>
          <a:pathLst>
            <a:path>
              <a:moveTo>
                <a:pt x="0" y="0"/>
              </a:moveTo>
              <a:lnTo>
                <a:pt x="0" y="274034"/>
              </a:lnTo>
              <a:lnTo>
                <a:pt x="1267435" y="274034"/>
              </a:lnTo>
              <a:lnTo>
                <a:pt x="1267435" y="40212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BB479BC-D67D-4DB0-8D26-6719005E6135}">
      <dsp:nvSpPr>
        <dsp:cNvPr id="0" name=""/>
        <dsp:cNvSpPr/>
      </dsp:nvSpPr>
      <dsp:spPr>
        <a:xfrm>
          <a:off x="1536285" y="2292709"/>
          <a:ext cx="844956" cy="402122"/>
        </a:xfrm>
        <a:custGeom>
          <a:avLst/>
          <a:gdLst/>
          <a:ahLst/>
          <a:cxnLst/>
          <a:rect l="0" t="0" r="0" b="0"/>
          <a:pathLst>
            <a:path>
              <a:moveTo>
                <a:pt x="0" y="0"/>
              </a:moveTo>
              <a:lnTo>
                <a:pt x="0" y="274034"/>
              </a:lnTo>
              <a:lnTo>
                <a:pt x="844956" y="274034"/>
              </a:lnTo>
              <a:lnTo>
                <a:pt x="844956" y="40212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79CCB27-9991-442F-B2CB-2E2EDCC76D07}">
      <dsp:nvSpPr>
        <dsp:cNvPr id="0" name=""/>
        <dsp:cNvSpPr/>
      </dsp:nvSpPr>
      <dsp:spPr>
        <a:xfrm>
          <a:off x="691328" y="2292709"/>
          <a:ext cx="844956" cy="402122"/>
        </a:xfrm>
        <a:custGeom>
          <a:avLst/>
          <a:gdLst/>
          <a:ahLst/>
          <a:cxnLst/>
          <a:rect l="0" t="0" r="0" b="0"/>
          <a:pathLst>
            <a:path>
              <a:moveTo>
                <a:pt x="844956" y="0"/>
              </a:moveTo>
              <a:lnTo>
                <a:pt x="844956" y="274034"/>
              </a:lnTo>
              <a:lnTo>
                <a:pt x="0" y="274034"/>
              </a:lnTo>
              <a:lnTo>
                <a:pt x="0" y="40212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C0E99D1-AB25-4160-8B4A-891CDF673478}">
      <dsp:nvSpPr>
        <dsp:cNvPr id="0" name=""/>
        <dsp:cNvSpPr/>
      </dsp:nvSpPr>
      <dsp:spPr>
        <a:xfrm>
          <a:off x="1536285" y="1012599"/>
          <a:ext cx="1267435" cy="402122"/>
        </a:xfrm>
        <a:custGeom>
          <a:avLst/>
          <a:gdLst/>
          <a:ahLst/>
          <a:cxnLst/>
          <a:rect l="0" t="0" r="0" b="0"/>
          <a:pathLst>
            <a:path>
              <a:moveTo>
                <a:pt x="1267435" y="0"/>
              </a:moveTo>
              <a:lnTo>
                <a:pt x="1267435" y="274034"/>
              </a:lnTo>
              <a:lnTo>
                <a:pt x="0" y="274034"/>
              </a:lnTo>
              <a:lnTo>
                <a:pt x="0" y="40212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674C387-26B7-4AD5-A4C5-89DC3313D33D}">
      <dsp:nvSpPr>
        <dsp:cNvPr id="0" name=""/>
        <dsp:cNvSpPr/>
      </dsp:nvSpPr>
      <dsp:spPr>
        <a:xfrm>
          <a:off x="2112391" y="134613"/>
          <a:ext cx="1382656" cy="8779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AA63BB0-CE80-47A6-96E5-E57D16280127}">
      <dsp:nvSpPr>
        <dsp:cNvPr id="0" name=""/>
        <dsp:cNvSpPr/>
      </dsp:nvSpPr>
      <dsp:spPr>
        <a:xfrm>
          <a:off x="2266020" y="280560"/>
          <a:ext cx="1382656" cy="87798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err="1"/>
            <a:t>djitellopy</a:t>
          </a:r>
          <a:endParaRPr lang="en-US" sz="1200" kern="1200"/>
        </a:p>
      </dsp:txBody>
      <dsp:txXfrm>
        <a:off x="2291735" y="306275"/>
        <a:ext cx="1331226" cy="826556"/>
      </dsp:txXfrm>
    </dsp:sp>
    <dsp:sp modelId="{7F9D1F7A-206B-4E83-9D2A-6B49E3EEE34C}">
      <dsp:nvSpPr>
        <dsp:cNvPr id="0" name=""/>
        <dsp:cNvSpPr/>
      </dsp:nvSpPr>
      <dsp:spPr>
        <a:xfrm>
          <a:off x="844956" y="1414722"/>
          <a:ext cx="1382656" cy="8779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1C62F6C-AB79-489F-BE05-C13A681BFE3D}">
      <dsp:nvSpPr>
        <dsp:cNvPr id="0" name=""/>
        <dsp:cNvSpPr/>
      </dsp:nvSpPr>
      <dsp:spPr>
        <a:xfrm>
          <a:off x="998585" y="1560669"/>
          <a:ext cx="1382656" cy="87798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err="1"/>
            <a:t>self.drone</a:t>
          </a:r>
          <a:r>
            <a:rPr lang="en-US" sz="1200" b="0" kern="1200"/>
            <a:t> = </a:t>
          </a:r>
          <a:r>
            <a:rPr lang="en-US" sz="1200" b="0" kern="1200" err="1"/>
            <a:t>tello.Tello</a:t>
          </a:r>
          <a:r>
            <a:rPr lang="en-US" sz="1200" b="0" kern="1200"/>
            <a:t>()</a:t>
          </a:r>
          <a:endParaRPr lang="en-US" sz="1200" kern="1200"/>
        </a:p>
      </dsp:txBody>
      <dsp:txXfrm>
        <a:off x="1024300" y="1586384"/>
        <a:ext cx="1331226" cy="826556"/>
      </dsp:txXfrm>
    </dsp:sp>
    <dsp:sp modelId="{2977F421-D7C5-462D-ACB8-829E43EE148B}">
      <dsp:nvSpPr>
        <dsp:cNvPr id="0" name=""/>
        <dsp:cNvSpPr/>
      </dsp:nvSpPr>
      <dsp:spPr>
        <a:xfrm>
          <a:off x="0" y="2694831"/>
          <a:ext cx="1382656" cy="8779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37D9854-C7FE-45F9-A07B-268F3940904D}">
      <dsp:nvSpPr>
        <dsp:cNvPr id="0" name=""/>
        <dsp:cNvSpPr/>
      </dsp:nvSpPr>
      <dsp:spPr>
        <a:xfrm>
          <a:off x="153628" y="2840779"/>
          <a:ext cx="1382656" cy="87798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0" kern="1200" err="1"/>
            <a:t>self.input_frame.bind</a:t>
          </a:r>
          <a:r>
            <a:rPr lang="en-US" sz="800" b="0" kern="1200"/>
            <a:t>('&lt;</a:t>
          </a:r>
          <a:r>
            <a:rPr lang="en-US" sz="800" b="0" kern="1200" err="1"/>
            <a:t>KeyPress</a:t>
          </a:r>
          <a:r>
            <a:rPr lang="en-US" sz="800" b="0" kern="1200"/>
            <a:t>-w&gt;',</a:t>
          </a:r>
        </a:p>
        <a:p>
          <a:pPr marL="0" lvl="0" indent="0" algn="ctr" defTabSz="355600">
            <a:lnSpc>
              <a:spcPct val="90000"/>
            </a:lnSpc>
            <a:spcBef>
              <a:spcPct val="0"/>
            </a:spcBef>
            <a:spcAft>
              <a:spcPct val="35000"/>
            </a:spcAft>
            <a:buNone/>
          </a:pPr>
          <a:r>
            <a:rPr lang="en-US" sz="800" b="0" kern="1200"/>
            <a:t>lambda event: </a:t>
          </a:r>
          <a:r>
            <a:rPr lang="en-US" sz="800" b="0" kern="1200" err="1"/>
            <a:t>start_flying</a:t>
          </a:r>
          <a:r>
            <a:rPr lang="en-US" sz="800" b="0" kern="1200"/>
            <a:t>(event, 'upward', </a:t>
          </a:r>
          <a:r>
            <a:rPr lang="en-US" sz="800" b="0" kern="1200" err="1"/>
            <a:t>self.drone</a:t>
          </a:r>
          <a:r>
            <a:rPr lang="en-US" sz="800" b="0" kern="1200"/>
            <a:t>, </a:t>
          </a:r>
          <a:r>
            <a:rPr lang="en-US" sz="800" b="0" kern="1200" err="1"/>
            <a:t>self.drone.speed</a:t>
          </a:r>
          <a:r>
            <a:rPr lang="en-US" sz="800" b="0" kern="1200"/>
            <a:t>))</a:t>
          </a:r>
          <a:endParaRPr lang="en-US" sz="800" kern="1200"/>
        </a:p>
      </dsp:txBody>
      <dsp:txXfrm>
        <a:off x="179343" y="2866494"/>
        <a:ext cx="1331226" cy="826556"/>
      </dsp:txXfrm>
    </dsp:sp>
    <dsp:sp modelId="{97F89637-B466-4C23-8F6B-14A46E5AA1AB}">
      <dsp:nvSpPr>
        <dsp:cNvPr id="0" name=""/>
        <dsp:cNvSpPr/>
      </dsp:nvSpPr>
      <dsp:spPr>
        <a:xfrm>
          <a:off x="1689913" y="2694831"/>
          <a:ext cx="1382656" cy="8779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B19AE3A-6619-4E35-910D-D7359BAF5C0B}">
      <dsp:nvSpPr>
        <dsp:cNvPr id="0" name=""/>
        <dsp:cNvSpPr/>
      </dsp:nvSpPr>
      <dsp:spPr>
        <a:xfrm>
          <a:off x="1843542" y="2840779"/>
          <a:ext cx="1382656" cy="87798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0" kern="1200" err="1"/>
            <a:t>self.input_frame.bind</a:t>
          </a:r>
          <a:r>
            <a:rPr lang="en-US" sz="800" b="0" kern="1200"/>
            <a:t>('&lt;</a:t>
          </a:r>
          <a:r>
            <a:rPr lang="en-US" sz="800" b="0" kern="1200" err="1"/>
            <a:t>KeyRelease</a:t>
          </a:r>
          <a:r>
            <a:rPr lang="en-US" sz="800" b="0" kern="1200"/>
            <a:t>-w&gt;', lambda event: </a:t>
          </a:r>
          <a:r>
            <a:rPr lang="en-US" sz="800" b="0" kern="1200" err="1"/>
            <a:t>stop_flying</a:t>
          </a:r>
          <a:r>
            <a:rPr lang="en-US" sz="800" b="0" kern="1200"/>
            <a:t>(event, </a:t>
          </a:r>
          <a:r>
            <a:rPr lang="en-US" sz="800" b="0" kern="1200" err="1"/>
            <a:t>self.drone</a:t>
          </a:r>
          <a:r>
            <a:rPr lang="en-US" sz="800" b="0" kern="1200"/>
            <a:t>))</a:t>
          </a:r>
          <a:endParaRPr lang="en-US" sz="800" kern="1200"/>
        </a:p>
      </dsp:txBody>
      <dsp:txXfrm>
        <a:off x="1869257" y="2866494"/>
        <a:ext cx="1331226" cy="826556"/>
      </dsp:txXfrm>
    </dsp:sp>
    <dsp:sp modelId="{0A419F3F-DBFB-4096-A116-FEA477663691}">
      <dsp:nvSpPr>
        <dsp:cNvPr id="0" name=""/>
        <dsp:cNvSpPr/>
      </dsp:nvSpPr>
      <dsp:spPr>
        <a:xfrm>
          <a:off x="3379827" y="1414722"/>
          <a:ext cx="1382656" cy="8779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1D34635-A79A-4711-85CB-3BB6BDE05391}">
      <dsp:nvSpPr>
        <dsp:cNvPr id="0" name=""/>
        <dsp:cNvSpPr/>
      </dsp:nvSpPr>
      <dsp:spPr>
        <a:xfrm>
          <a:off x="3533455" y="1560669"/>
          <a:ext cx="1382656" cy="87798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err="1"/>
            <a:t>self.drone.connect</a:t>
          </a:r>
          <a:r>
            <a:rPr lang="en-US" sz="1200" b="0" kern="1200"/>
            <a:t>()</a:t>
          </a:r>
          <a:endParaRPr lang="en-US" sz="1200" kern="1200"/>
        </a:p>
      </dsp:txBody>
      <dsp:txXfrm>
        <a:off x="3559170" y="1586384"/>
        <a:ext cx="1331226" cy="826556"/>
      </dsp:txXfrm>
    </dsp:sp>
    <dsp:sp modelId="{A23BB993-71F1-4882-BFBB-D09ADCEC1BC3}">
      <dsp:nvSpPr>
        <dsp:cNvPr id="0" name=""/>
        <dsp:cNvSpPr/>
      </dsp:nvSpPr>
      <dsp:spPr>
        <a:xfrm>
          <a:off x="3379827" y="2694832"/>
          <a:ext cx="1382656" cy="8779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6173639-AA67-452D-A855-A5EBDDCC0853}">
      <dsp:nvSpPr>
        <dsp:cNvPr id="0" name=""/>
        <dsp:cNvSpPr/>
      </dsp:nvSpPr>
      <dsp:spPr>
        <a:xfrm>
          <a:off x="3533455" y="2840779"/>
          <a:ext cx="1382656" cy="87798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err="1"/>
            <a:t>self.drone.streamon</a:t>
          </a:r>
          <a:r>
            <a:rPr lang="en-US" sz="1100" b="0" kern="1200"/>
            <a:t>()</a:t>
          </a:r>
          <a:endParaRPr lang="en-US" sz="1100" kern="1200"/>
        </a:p>
      </dsp:txBody>
      <dsp:txXfrm>
        <a:off x="3559170" y="2866494"/>
        <a:ext cx="1331226" cy="8265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979C18-0AD9-45C0-B7FC-E559D9FED988}">
      <dsp:nvSpPr>
        <dsp:cNvPr id="0" name=""/>
        <dsp:cNvSpPr/>
      </dsp:nvSpPr>
      <dsp:spPr>
        <a:xfrm>
          <a:off x="4025421" y="2890387"/>
          <a:ext cx="691596" cy="329137"/>
        </a:xfrm>
        <a:custGeom>
          <a:avLst/>
          <a:gdLst/>
          <a:ahLst/>
          <a:cxnLst/>
          <a:rect l="0" t="0" r="0" b="0"/>
          <a:pathLst>
            <a:path>
              <a:moveTo>
                <a:pt x="0" y="0"/>
              </a:moveTo>
              <a:lnTo>
                <a:pt x="0" y="224297"/>
              </a:lnTo>
              <a:lnTo>
                <a:pt x="691596" y="224297"/>
              </a:lnTo>
              <a:lnTo>
                <a:pt x="691596" y="32913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E1CF643-CEC8-48C1-BFA3-ABA53526E2F5}">
      <dsp:nvSpPr>
        <dsp:cNvPr id="0" name=""/>
        <dsp:cNvSpPr/>
      </dsp:nvSpPr>
      <dsp:spPr>
        <a:xfrm>
          <a:off x="3333824" y="2890387"/>
          <a:ext cx="691596" cy="329137"/>
        </a:xfrm>
        <a:custGeom>
          <a:avLst/>
          <a:gdLst/>
          <a:ahLst/>
          <a:cxnLst/>
          <a:rect l="0" t="0" r="0" b="0"/>
          <a:pathLst>
            <a:path>
              <a:moveTo>
                <a:pt x="691596" y="0"/>
              </a:moveTo>
              <a:lnTo>
                <a:pt x="691596" y="224297"/>
              </a:lnTo>
              <a:lnTo>
                <a:pt x="0" y="224297"/>
              </a:lnTo>
              <a:lnTo>
                <a:pt x="0" y="32913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4B4A186-505F-4F84-BF98-20DDBC659270}">
      <dsp:nvSpPr>
        <dsp:cNvPr id="0" name=""/>
        <dsp:cNvSpPr/>
      </dsp:nvSpPr>
      <dsp:spPr>
        <a:xfrm>
          <a:off x="2642227" y="1842617"/>
          <a:ext cx="1383193" cy="329137"/>
        </a:xfrm>
        <a:custGeom>
          <a:avLst/>
          <a:gdLst/>
          <a:ahLst/>
          <a:cxnLst/>
          <a:rect l="0" t="0" r="0" b="0"/>
          <a:pathLst>
            <a:path>
              <a:moveTo>
                <a:pt x="0" y="0"/>
              </a:moveTo>
              <a:lnTo>
                <a:pt x="0" y="224297"/>
              </a:lnTo>
              <a:lnTo>
                <a:pt x="1383193" y="224297"/>
              </a:lnTo>
              <a:lnTo>
                <a:pt x="1383193" y="32913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15565C-5F23-4FD1-BF6F-5FFE303C079D}">
      <dsp:nvSpPr>
        <dsp:cNvPr id="0" name=""/>
        <dsp:cNvSpPr/>
      </dsp:nvSpPr>
      <dsp:spPr>
        <a:xfrm>
          <a:off x="1259033" y="2890387"/>
          <a:ext cx="691596" cy="329137"/>
        </a:xfrm>
        <a:custGeom>
          <a:avLst/>
          <a:gdLst/>
          <a:ahLst/>
          <a:cxnLst/>
          <a:rect l="0" t="0" r="0" b="0"/>
          <a:pathLst>
            <a:path>
              <a:moveTo>
                <a:pt x="0" y="0"/>
              </a:moveTo>
              <a:lnTo>
                <a:pt x="0" y="224297"/>
              </a:lnTo>
              <a:lnTo>
                <a:pt x="691596" y="224297"/>
              </a:lnTo>
              <a:lnTo>
                <a:pt x="691596" y="32913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13ECED4-C982-482B-A051-60166274580A}">
      <dsp:nvSpPr>
        <dsp:cNvPr id="0" name=""/>
        <dsp:cNvSpPr/>
      </dsp:nvSpPr>
      <dsp:spPr>
        <a:xfrm>
          <a:off x="567436" y="2890387"/>
          <a:ext cx="691596" cy="329137"/>
        </a:xfrm>
        <a:custGeom>
          <a:avLst/>
          <a:gdLst/>
          <a:ahLst/>
          <a:cxnLst/>
          <a:rect l="0" t="0" r="0" b="0"/>
          <a:pathLst>
            <a:path>
              <a:moveTo>
                <a:pt x="691596" y="0"/>
              </a:moveTo>
              <a:lnTo>
                <a:pt x="691596" y="224297"/>
              </a:lnTo>
              <a:lnTo>
                <a:pt x="0" y="224297"/>
              </a:lnTo>
              <a:lnTo>
                <a:pt x="0" y="32913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0667BB-D0B6-48BD-BC82-B33959BCF1EC}">
      <dsp:nvSpPr>
        <dsp:cNvPr id="0" name=""/>
        <dsp:cNvSpPr/>
      </dsp:nvSpPr>
      <dsp:spPr>
        <a:xfrm>
          <a:off x="1259033" y="1842617"/>
          <a:ext cx="1383193" cy="329137"/>
        </a:xfrm>
        <a:custGeom>
          <a:avLst/>
          <a:gdLst/>
          <a:ahLst/>
          <a:cxnLst/>
          <a:rect l="0" t="0" r="0" b="0"/>
          <a:pathLst>
            <a:path>
              <a:moveTo>
                <a:pt x="1383193" y="0"/>
              </a:moveTo>
              <a:lnTo>
                <a:pt x="1383193" y="224297"/>
              </a:lnTo>
              <a:lnTo>
                <a:pt x="0" y="224297"/>
              </a:lnTo>
              <a:lnTo>
                <a:pt x="0" y="32913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FA6C894-E9A9-4FBD-9B50-0384DA45F04A}">
      <dsp:nvSpPr>
        <dsp:cNvPr id="0" name=""/>
        <dsp:cNvSpPr/>
      </dsp:nvSpPr>
      <dsp:spPr>
        <a:xfrm>
          <a:off x="2076375" y="1123985"/>
          <a:ext cx="1131703" cy="71863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8915042-5392-4D63-A445-F766F07F8086}">
      <dsp:nvSpPr>
        <dsp:cNvPr id="0" name=""/>
        <dsp:cNvSpPr/>
      </dsp:nvSpPr>
      <dsp:spPr>
        <a:xfrm>
          <a:off x="2202120" y="1243443"/>
          <a:ext cx="1131703" cy="71863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latin typeface="Calibri"/>
            </a:rPr>
            <a:t>Homepage</a:t>
          </a:r>
          <a:endParaRPr lang="en-US" sz="1300" kern="1200"/>
        </a:p>
      </dsp:txBody>
      <dsp:txXfrm>
        <a:off x="2223168" y="1264491"/>
        <a:ext cx="1089607" cy="676536"/>
      </dsp:txXfrm>
    </dsp:sp>
    <dsp:sp modelId="{DAE7F277-2493-479C-BE78-54C0DE1F64E6}">
      <dsp:nvSpPr>
        <dsp:cNvPr id="0" name=""/>
        <dsp:cNvSpPr/>
      </dsp:nvSpPr>
      <dsp:spPr>
        <a:xfrm>
          <a:off x="693181" y="2171755"/>
          <a:ext cx="1131703" cy="71863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F0C77B4-ECAC-4960-889E-7EE3E2AB2151}">
      <dsp:nvSpPr>
        <dsp:cNvPr id="0" name=""/>
        <dsp:cNvSpPr/>
      </dsp:nvSpPr>
      <dsp:spPr>
        <a:xfrm>
          <a:off x="818926" y="2291212"/>
          <a:ext cx="1131703" cy="71863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Calibri"/>
            </a:rPr>
            <a:t>Main control Interface  </a:t>
          </a:r>
          <a:endParaRPr lang="en-US" sz="1300" kern="1200"/>
        </a:p>
      </dsp:txBody>
      <dsp:txXfrm>
        <a:off x="839974" y="2312260"/>
        <a:ext cx="1089607" cy="676536"/>
      </dsp:txXfrm>
    </dsp:sp>
    <dsp:sp modelId="{28071BE3-042A-4A93-B046-A4A54C518E9A}">
      <dsp:nvSpPr>
        <dsp:cNvPr id="0" name=""/>
        <dsp:cNvSpPr/>
      </dsp:nvSpPr>
      <dsp:spPr>
        <a:xfrm>
          <a:off x="1585" y="3219524"/>
          <a:ext cx="1131703" cy="71863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A107097-A467-4F5C-BCF6-C088B88A4C1D}">
      <dsp:nvSpPr>
        <dsp:cNvPr id="0" name=""/>
        <dsp:cNvSpPr/>
      </dsp:nvSpPr>
      <dsp:spPr>
        <a:xfrm>
          <a:off x="127329" y="3338982"/>
          <a:ext cx="1131703" cy="71863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Calibri"/>
            </a:rPr>
            <a:t>Facial Tracking </a:t>
          </a:r>
          <a:endParaRPr lang="en-US" sz="1300" kern="1200"/>
        </a:p>
      </dsp:txBody>
      <dsp:txXfrm>
        <a:off x="148377" y="3360030"/>
        <a:ext cx="1089607" cy="676536"/>
      </dsp:txXfrm>
    </dsp:sp>
    <dsp:sp modelId="{CE1F0352-63A2-4019-A624-9644A59E5B0B}">
      <dsp:nvSpPr>
        <dsp:cNvPr id="0" name=""/>
        <dsp:cNvSpPr/>
      </dsp:nvSpPr>
      <dsp:spPr>
        <a:xfrm>
          <a:off x="1384778" y="3219524"/>
          <a:ext cx="1131703" cy="71863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EA2B5BB-03CF-4251-B8C7-2914F39C7783}">
      <dsp:nvSpPr>
        <dsp:cNvPr id="0" name=""/>
        <dsp:cNvSpPr/>
      </dsp:nvSpPr>
      <dsp:spPr>
        <a:xfrm>
          <a:off x="1510523" y="3338982"/>
          <a:ext cx="1131703" cy="71863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Calibri"/>
            </a:rPr>
            <a:t>Camera Feed </a:t>
          </a:r>
          <a:endParaRPr lang="en-US" sz="1300" kern="1200"/>
        </a:p>
      </dsp:txBody>
      <dsp:txXfrm>
        <a:off x="1531571" y="3360030"/>
        <a:ext cx="1089607" cy="676536"/>
      </dsp:txXfrm>
    </dsp:sp>
    <dsp:sp modelId="{4D400BCC-FD0C-4447-87F5-79ACBA4A8557}">
      <dsp:nvSpPr>
        <dsp:cNvPr id="0" name=""/>
        <dsp:cNvSpPr/>
      </dsp:nvSpPr>
      <dsp:spPr>
        <a:xfrm>
          <a:off x="3459569" y="2171755"/>
          <a:ext cx="1131703" cy="71863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0889CAE-7CC7-418C-8F6C-A5D8C7000E24}">
      <dsp:nvSpPr>
        <dsp:cNvPr id="0" name=""/>
        <dsp:cNvSpPr/>
      </dsp:nvSpPr>
      <dsp:spPr>
        <a:xfrm>
          <a:off x="3585314" y="2291212"/>
          <a:ext cx="1131703" cy="71863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Calibri"/>
            </a:rPr>
            <a:t>Setting </a:t>
          </a:r>
          <a:endParaRPr lang="en-US" sz="1300" kern="1200"/>
        </a:p>
      </dsp:txBody>
      <dsp:txXfrm>
        <a:off x="3606362" y="2312260"/>
        <a:ext cx="1089607" cy="676536"/>
      </dsp:txXfrm>
    </dsp:sp>
    <dsp:sp modelId="{2BD6AB11-B494-4345-BD82-87E13130AAFF}">
      <dsp:nvSpPr>
        <dsp:cNvPr id="0" name=""/>
        <dsp:cNvSpPr/>
      </dsp:nvSpPr>
      <dsp:spPr>
        <a:xfrm>
          <a:off x="2767972" y="3219524"/>
          <a:ext cx="1131703" cy="71863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95DF824-AF26-496C-AC6B-C7DE42251520}">
      <dsp:nvSpPr>
        <dsp:cNvPr id="0" name=""/>
        <dsp:cNvSpPr/>
      </dsp:nvSpPr>
      <dsp:spPr>
        <a:xfrm>
          <a:off x="2893717" y="3338982"/>
          <a:ext cx="1131703" cy="71863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Calibri"/>
            </a:rPr>
            <a:t>Drone Movement Mapping </a:t>
          </a:r>
          <a:endParaRPr lang="en-US" sz="1300" kern="1200"/>
        </a:p>
      </dsp:txBody>
      <dsp:txXfrm>
        <a:off x="2914765" y="3360030"/>
        <a:ext cx="1089607" cy="676536"/>
      </dsp:txXfrm>
    </dsp:sp>
    <dsp:sp modelId="{517425C9-A769-4365-B03D-33DE9FD39F9F}">
      <dsp:nvSpPr>
        <dsp:cNvPr id="0" name=""/>
        <dsp:cNvSpPr/>
      </dsp:nvSpPr>
      <dsp:spPr>
        <a:xfrm>
          <a:off x="4151166" y="3219524"/>
          <a:ext cx="1131703" cy="71863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F8749C-795F-4D31-8D1C-8FBAF0358E4D}">
      <dsp:nvSpPr>
        <dsp:cNvPr id="0" name=""/>
        <dsp:cNvSpPr/>
      </dsp:nvSpPr>
      <dsp:spPr>
        <a:xfrm>
          <a:off x="4276911" y="3338982"/>
          <a:ext cx="1131703" cy="71863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latin typeface="Calibri"/>
            </a:rPr>
            <a:t>Calibration</a:t>
          </a:r>
        </a:p>
      </dsp:txBody>
      <dsp:txXfrm>
        <a:off x="4297959" y="3360030"/>
        <a:ext cx="1089607" cy="67653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0"/>
            <a:ext cx="3043979" cy="465773"/>
          </a:xfrm>
          <a:prstGeom prst="rect">
            <a:avLst/>
          </a:prstGeom>
        </p:spPr>
        <p:txBody>
          <a:bodyPr vert="horz" lIns="91567" tIns="45785" rIns="91567" bIns="45785" rtlCol="0"/>
          <a:lstStyle>
            <a:lvl1pPr algn="l">
              <a:defRPr sz="1200"/>
            </a:lvl1pPr>
          </a:lstStyle>
          <a:p>
            <a:endParaRPr lang="en-US"/>
          </a:p>
        </p:txBody>
      </p:sp>
      <p:sp>
        <p:nvSpPr>
          <p:cNvPr id="3" name="Date Placeholder 2"/>
          <p:cNvSpPr>
            <a:spLocks noGrp="1"/>
          </p:cNvSpPr>
          <p:nvPr>
            <p:ph type="dt" sz="quarter" idx="1"/>
          </p:nvPr>
        </p:nvSpPr>
        <p:spPr>
          <a:xfrm>
            <a:off x="3977532" y="0"/>
            <a:ext cx="3043979" cy="465773"/>
          </a:xfrm>
          <a:prstGeom prst="rect">
            <a:avLst/>
          </a:prstGeom>
        </p:spPr>
        <p:txBody>
          <a:bodyPr vert="horz" lIns="91567" tIns="45785" rIns="91567" bIns="45785" rtlCol="0"/>
          <a:lstStyle>
            <a:lvl1pPr algn="r">
              <a:defRPr sz="1200"/>
            </a:lvl1pPr>
          </a:lstStyle>
          <a:p>
            <a:fld id="{C94BF1D3-5036-4D1A-A3B2-025E6980F662}" type="datetimeFigureOut">
              <a:rPr lang="en-US" smtClean="0"/>
              <a:t>4/9/2025</a:t>
            </a:fld>
            <a:endParaRPr lang="en-US"/>
          </a:p>
        </p:txBody>
      </p:sp>
      <p:sp>
        <p:nvSpPr>
          <p:cNvPr id="4" name="Footer Placeholder 3"/>
          <p:cNvSpPr>
            <a:spLocks noGrp="1"/>
          </p:cNvSpPr>
          <p:nvPr>
            <p:ph type="ftr" sz="quarter" idx="2"/>
          </p:nvPr>
        </p:nvSpPr>
        <p:spPr>
          <a:xfrm>
            <a:off x="2" y="8841739"/>
            <a:ext cx="3043979" cy="465773"/>
          </a:xfrm>
          <a:prstGeom prst="rect">
            <a:avLst/>
          </a:prstGeom>
        </p:spPr>
        <p:txBody>
          <a:bodyPr vert="horz" lIns="91567" tIns="45785" rIns="91567" bIns="45785" rtlCol="0" anchor="b"/>
          <a:lstStyle>
            <a:lvl1pPr algn="l">
              <a:defRPr sz="1200"/>
            </a:lvl1pPr>
          </a:lstStyle>
          <a:p>
            <a:endParaRPr lang="en-US"/>
          </a:p>
        </p:txBody>
      </p:sp>
      <p:sp>
        <p:nvSpPr>
          <p:cNvPr id="5" name="Slide Number Placeholder 4"/>
          <p:cNvSpPr>
            <a:spLocks noGrp="1"/>
          </p:cNvSpPr>
          <p:nvPr>
            <p:ph type="sldNum" sz="quarter" idx="3"/>
          </p:nvPr>
        </p:nvSpPr>
        <p:spPr>
          <a:xfrm>
            <a:off x="3977532" y="8841739"/>
            <a:ext cx="3043979" cy="465773"/>
          </a:xfrm>
          <a:prstGeom prst="rect">
            <a:avLst/>
          </a:prstGeom>
        </p:spPr>
        <p:txBody>
          <a:bodyPr vert="horz" lIns="91567" tIns="45785" rIns="91567" bIns="45785" rtlCol="0" anchor="b"/>
          <a:lstStyle>
            <a:lvl1pPr algn="r">
              <a:defRPr sz="1200"/>
            </a:lvl1pPr>
          </a:lstStyle>
          <a:p>
            <a:fld id="{8ADFC4BF-3D8E-45B9-B82B-E6BFDBB8BEE2}" type="slidenum">
              <a:rPr lang="en-US" smtClean="0"/>
              <a:t>‹#›</a:t>
            </a:fld>
            <a:endParaRPr lang="en-US"/>
          </a:p>
        </p:txBody>
      </p:sp>
    </p:spTree>
    <p:extLst>
      <p:ext uri="{BB962C8B-B14F-4D97-AF65-F5344CB8AC3E}">
        <p14:creationId xmlns:p14="http://schemas.microsoft.com/office/powerpoint/2010/main" val="382919008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gif>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08" tIns="46654" rIns="93308" bIns="46654" rtlCol="0"/>
          <a:lstStyle>
            <a:lvl1pPr algn="l">
              <a:defRPr sz="1200"/>
            </a:lvl1pPr>
          </a:lstStyle>
          <a:p>
            <a:endParaRPr lang="en-US"/>
          </a:p>
        </p:txBody>
      </p:sp>
      <p:sp>
        <p:nvSpPr>
          <p:cNvPr id="3" name="Date Placeholder 2"/>
          <p:cNvSpPr>
            <a:spLocks noGrp="1"/>
          </p:cNvSpPr>
          <p:nvPr>
            <p:ph type="dt" idx="1"/>
          </p:nvPr>
        </p:nvSpPr>
        <p:spPr>
          <a:xfrm>
            <a:off x="3978133" y="0"/>
            <a:ext cx="3043343" cy="465455"/>
          </a:xfrm>
          <a:prstGeom prst="rect">
            <a:avLst/>
          </a:prstGeom>
        </p:spPr>
        <p:txBody>
          <a:bodyPr vert="horz" lIns="93308" tIns="46654" rIns="93308" bIns="46654" rtlCol="0"/>
          <a:lstStyle>
            <a:lvl1pPr algn="r">
              <a:defRPr sz="1200"/>
            </a:lvl1pPr>
          </a:lstStyle>
          <a:p>
            <a:fld id="{FD852303-BCF1-4F7F-83D3-C9EE5BF074C9}" type="datetimeFigureOut">
              <a:rPr lang="en-US" smtClean="0"/>
              <a:t>4/9/2025</a:t>
            </a:fld>
            <a:endParaRPr lang="en-US"/>
          </a:p>
        </p:txBody>
      </p:sp>
      <p:sp>
        <p:nvSpPr>
          <p:cNvPr id="4" name="Slide Image Placeholder 3"/>
          <p:cNvSpPr>
            <a:spLocks noGrp="1" noRot="1" noChangeAspect="1"/>
          </p:cNvSpPr>
          <p:nvPr>
            <p:ph type="sldImg" idx="2"/>
          </p:nvPr>
        </p:nvSpPr>
        <p:spPr>
          <a:xfrm>
            <a:off x="417513" y="698500"/>
            <a:ext cx="6188075" cy="3490913"/>
          </a:xfrm>
          <a:prstGeom prst="rect">
            <a:avLst/>
          </a:prstGeom>
          <a:noFill/>
          <a:ln w="12700">
            <a:solidFill>
              <a:prstClr val="black"/>
            </a:solidFill>
          </a:ln>
        </p:spPr>
        <p:txBody>
          <a:bodyPr vert="horz" lIns="93308" tIns="46654" rIns="93308" bIns="46654" rtlCol="0" anchor="ctr"/>
          <a:lstStyle/>
          <a:p>
            <a:endParaRPr lang="en-US"/>
          </a:p>
        </p:txBody>
      </p:sp>
      <p:sp>
        <p:nvSpPr>
          <p:cNvPr id="5" name="Notes Placeholder 4"/>
          <p:cNvSpPr>
            <a:spLocks noGrp="1"/>
          </p:cNvSpPr>
          <p:nvPr>
            <p:ph type="body" sz="quarter" idx="3"/>
          </p:nvPr>
        </p:nvSpPr>
        <p:spPr>
          <a:xfrm>
            <a:off x="702310" y="4421824"/>
            <a:ext cx="5618480" cy="4189095"/>
          </a:xfrm>
          <a:prstGeom prst="rect">
            <a:avLst/>
          </a:prstGeom>
        </p:spPr>
        <p:txBody>
          <a:bodyPr vert="horz" lIns="93308" tIns="46654" rIns="93308" bIns="466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31"/>
            <a:ext cx="3043343" cy="465455"/>
          </a:xfrm>
          <a:prstGeom prst="rect">
            <a:avLst/>
          </a:prstGeom>
        </p:spPr>
        <p:txBody>
          <a:bodyPr vert="horz" lIns="93308" tIns="46654" rIns="93308" bIns="46654" rtlCol="0" anchor="b"/>
          <a:lstStyle>
            <a:lvl1pPr algn="l">
              <a:defRPr sz="1200"/>
            </a:lvl1pPr>
          </a:lstStyle>
          <a:p>
            <a:endParaRPr lang="en-US"/>
          </a:p>
        </p:txBody>
      </p:sp>
      <p:sp>
        <p:nvSpPr>
          <p:cNvPr id="7" name="Slide Number Placeholder 6"/>
          <p:cNvSpPr>
            <a:spLocks noGrp="1"/>
          </p:cNvSpPr>
          <p:nvPr>
            <p:ph type="sldNum" sz="quarter" idx="5"/>
          </p:nvPr>
        </p:nvSpPr>
        <p:spPr>
          <a:xfrm>
            <a:off x="3978133" y="8842031"/>
            <a:ext cx="3043343" cy="465455"/>
          </a:xfrm>
          <a:prstGeom prst="rect">
            <a:avLst/>
          </a:prstGeom>
        </p:spPr>
        <p:txBody>
          <a:bodyPr vert="horz" lIns="93308" tIns="46654" rIns="93308" bIns="46654" rtlCol="0" anchor="b"/>
          <a:lstStyle>
            <a:lvl1pPr algn="r">
              <a:defRPr sz="1200"/>
            </a:lvl1pPr>
          </a:lstStyle>
          <a:p>
            <a:fld id="{7D1D0D58-25A6-4377-805A-97D57715AC84}" type="slidenum">
              <a:rPr lang="en-US" smtClean="0"/>
              <a:t>‹#›</a:t>
            </a:fld>
            <a:endParaRPr lang="en-US"/>
          </a:p>
        </p:txBody>
      </p:sp>
    </p:spTree>
    <p:extLst>
      <p:ext uri="{BB962C8B-B14F-4D97-AF65-F5344CB8AC3E}">
        <p14:creationId xmlns:p14="http://schemas.microsoft.com/office/powerpoint/2010/main" val="1458029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DD: We are the group assigned to the Adaptive Drone project for Seven Hills. </a:t>
            </a:r>
          </a:p>
          <a:p>
            <a:endParaRPr lang="en-US"/>
          </a:p>
          <a:p>
            <a:r>
              <a:rPr lang="en-US"/>
              <a:t>In our group we have Computer Engineering students: Himadri and Abu, and Electrical Engineering students: Tejas and myself Daniel. </a:t>
            </a:r>
          </a:p>
          <a:p>
            <a:endParaRPr lang="en-US"/>
          </a:p>
          <a:p>
            <a:r>
              <a:rPr lang="en-US"/>
              <a:t>Alongside our team members we have Professor Jean-Francois from the ECE Dept. as our mentor, as well as our staff from Seven Hills, Steven Kessler and Ryan Beckett.</a:t>
            </a:r>
          </a:p>
        </p:txBody>
      </p:sp>
      <p:sp>
        <p:nvSpPr>
          <p:cNvPr id="4" name="Slide Number Placeholder 3"/>
          <p:cNvSpPr>
            <a:spLocks noGrp="1"/>
          </p:cNvSpPr>
          <p:nvPr>
            <p:ph type="sldNum" sz="quarter" idx="5"/>
          </p:nvPr>
        </p:nvSpPr>
        <p:spPr/>
        <p:txBody>
          <a:bodyPr/>
          <a:lstStyle/>
          <a:p>
            <a:fld id="{7D1D0D58-25A6-4377-805A-97D57715AC84}" type="slidenum">
              <a:rPr lang="en-US" smtClean="0"/>
              <a:t>1</a:t>
            </a:fld>
            <a:endParaRPr lang="en-US"/>
          </a:p>
        </p:txBody>
      </p:sp>
    </p:spTree>
    <p:extLst>
      <p:ext uri="{BB962C8B-B14F-4D97-AF65-F5344CB8AC3E}">
        <p14:creationId xmlns:p14="http://schemas.microsoft.com/office/powerpoint/2010/main" val="1920530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HS:</a:t>
            </a:r>
          </a:p>
          <a:p>
            <a:pPr marL="171450" indent="-171450">
              <a:buFontTx/>
              <a:buChar char="-"/>
            </a:pPr>
            <a:r>
              <a:rPr lang="en-US"/>
              <a:t>Now that the users face can be detected and tracked in a system, MediaPipe is used to analyze the finer details of the user's face</a:t>
            </a:r>
          </a:p>
          <a:p>
            <a:pPr marL="171450" indent="-171450">
              <a:buFontTx/>
              <a:buChar char="-"/>
            </a:pPr>
            <a:r>
              <a:rPr lang="en-US"/>
              <a:t>* MediaPipe is another library that has functions for this. It also overlays a mesh of 486 landmarks used for analysis</a:t>
            </a:r>
          </a:p>
          <a:p>
            <a:pPr marL="171450" indent="-171450">
              <a:buFontTx/>
              <a:buChar char="-"/>
            </a:pPr>
            <a:r>
              <a:rPr lang="en-US"/>
              <a:t>* This algorithm was chosen because it is extremely efficient, only updating landmarks that changed from the last frame </a:t>
            </a:r>
          </a:p>
          <a:p>
            <a:pPr marL="171450" indent="-171450">
              <a:buFontTx/>
              <a:buChar char="-"/>
            </a:pPr>
            <a:r>
              <a:rPr lang="en-US"/>
              <a:t>This is different from other algorithms we researched as they used less landmarks but recalculated positions regardless of if they moved or not </a:t>
            </a:r>
          </a:p>
        </p:txBody>
      </p:sp>
      <p:sp>
        <p:nvSpPr>
          <p:cNvPr id="4" name="Slide Number Placeholder 3"/>
          <p:cNvSpPr>
            <a:spLocks noGrp="1"/>
          </p:cNvSpPr>
          <p:nvPr>
            <p:ph type="sldNum" sz="quarter" idx="5"/>
          </p:nvPr>
        </p:nvSpPr>
        <p:spPr/>
        <p:txBody>
          <a:bodyPr/>
          <a:lstStyle/>
          <a:p>
            <a:fld id="{7D1D0D58-25A6-4377-805A-97D57715AC84}" type="slidenum">
              <a:rPr lang="en-US" smtClean="0"/>
              <a:t>10</a:t>
            </a:fld>
            <a:endParaRPr lang="en-US"/>
          </a:p>
        </p:txBody>
      </p:sp>
    </p:spTree>
    <p:extLst>
      <p:ext uri="{BB962C8B-B14F-4D97-AF65-F5344CB8AC3E}">
        <p14:creationId xmlns:p14="http://schemas.microsoft.com/office/powerpoint/2010/main" val="88713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AO:</a:t>
            </a:r>
          </a:p>
          <a:p>
            <a:r>
              <a:rPr lang="en-US"/>
              <a:t> Using Face detection tech removes the need for physical interaction with the system</a:t>
            </a:r>
          </a:p>
          <a:p>
            <a:pPr marL="0" indent="0">
              <a:buFontTx/>
              <a:buNone/>
            </a:pPr>
            <a:r>
              <a:rPr lang="en-US"/>
              <a:t> While an assistant will be required for the set up, the user will have full control of the drone after</a:t>
            </a:r>
          </a:p>
          <a:p>
            <a:pPr marL="171450" indent="-171450">
              <a:buFontTx/>
              <a:buChar char="-"/>
            </a:pPr>
            <a:endParaRPr lang="en-US"/>
          </a:p>
          <a:p>
            <a:pPr marL="0" indent="0">
              <a:buFontTx/>
              <a:buNone/>
            </a:pPr>
            <a:r>
              <a:rPr lang="en-US"/>
              <a:t>Because everyone's face structure is different, the system allows for users to customize the facial movements to their own comfort </a:t>
            </a:r>
          </a:p>
          <a:p>
            <a:pPr marL="0" indent="0">
              <a:buFontTx/>
              <a:buNone/>
            </a:pPr>
            <a:endParaRPr lang="en-US"/>
          </a:p>
          <a:p>
            <a:pPr marL="0" indent="0">
              <a:buFontTx/>
              <a:buNone/>
            </a:pPr>
            <a:r>
              <a:rPr lang="en-US"/>
              <a:t>Using a PC application allows a wide variety of users to use this product, and mobile applications can have issues with compatibility</a:t>
            </a:r>
          </a:p>
          <a:p>
            <a:pPr marL="0" indent="0">
              <a:buFontTx/>
              <a:buNone/>
            </a:pPr>
            <a:endParaRPr lang="en-US"/>
          </a:p>
          <a:p>
            <a:pPr marL="0" indent="0">
              <a:buFontTx/>
              <a:buNone/>
            </a:pPr>
            <a:r>
              <a:rPr lang="en-US"/>
              <a:t>Application will have prompts to allow user to quickly learn and use the system, reducing cognitive load</a:t>
            </a:r>
          </a:p>
          <a:p>
            <a:pPr marL="0" indent="0">
              <a:buFontTx/>
              <a:buNone/>
            </a:pPr>
            <a:endParaRPr lang="en-US"/>
          </a:p>
          <a:p>
            <a:pPr marL="0" indent="0">
              <a:buFontTx/>
              <a:buNone/>
            </a:pPr>
            <a:r>
              <a:rPr lang="en-US"/>
              <a:t>* DD: For deliverables, we will be giving Seven Hills an application that houses the facial detection software, we will be giving the Tello drone, and we will be making an Autodesk Instructables guide for the proper setup and operation and we’ll make sure the guide is clear and concise to ensure accessibility for all users.</a:t>
            </a:r>
          </a:p>
          <a:p>
            <a:pPr marL="0" indent="0">
              <a:buFontTx/>
              <a:buNone/>
            </a:pPr>
            <a:endParaRPr lang="en-US"/>
          </a:p>
          <a:p>
            <a:pPr marL="0" indent="0">
              <a:buFontTx/>
              <a:buNone/>
            </a:pPr>
            <a:endParaRPr lang="en-US"/>
          </a:p>
          <a:p>
            <a:pPr marL="0" indent="0">
              <a:buFontTx/>
              <a:buNone/>
            </a:pPr>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11</a:t>
            </a:fld>
            <a:endParaRPr lang="en-US"/>
          </a:p>
        </p:txBody>
      </p:sp>
    </p:spTree>
    <p:extLst>
      <p:ext uri="{BB962C8B-B14F-4D97-AF65-F5344CB8AC3E}">
        <p14:creationId xmlns:p14="http://schemas.microsoft.com/office/powerpoint/2010/main" val="1595884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a:t>AO</a:t>
            </a:r>
            <a:r>
              <a:rPr lang="en-US" b="1"/>
              <a:t>: </a:t>
            </a:r>
          </a:p>
          <a:p>
            <a:r>
              <a:rPr lang="en-US" b="1"/>
              <a:t>Homepage</a:t>
            </a:r>
            <a:r>
              <a:rPr lang="en-US"/>
              <a:t>:</a:t>
            </a:r>
          </a:p>
          <a:p>
            <a:pPr>
              <a:buFont typeface="Arial" panose="020B0604020202020204" pitchFamily="34" charset="0"/>
              <a:buNone/>
            </a:pPr>
            <a:r>
              <a:rPr lang="en-US"/>
              <a:t>-Central hub for navigation.</a:t>
            </a:r>
          </a:p>
          <a:p>
            <a:pPr>
              <a:buFont typeface="Arial" panose="020B0604020202020204" pitchFamily="34" charset="0"/>
              <a:buNone/>
            </a:pPr>
            <a:r>
              <a:rPr lang="en-US"/>
              <a:t>-Includes buttons for accessing various sections of the application.</a:t>
            </a:r>
          </a:p>
          <a:p>
            <a:r>
              <a:rPr lang="en-US" b="1"/>
              <a:t>Main Control Interface</a:t>
            </a:r>
            <a:r>
              <a:rPr lang="en-US"/>
              <a:t>:</a:t>
            </a:r>
          </a:p>
          <a:p>
            <a:pPr>
              <a:buFont typeface="Arial" panose="020B0604020202020204" pitchFamily="34" charset="0"/>
              <a:buNone/>
            </a:pPr>
            <a:r>
              <a:rPr lang="en-US" b="1"/>
              <a:t>-Facial Tracking</a:t>
            </a:r>
            <a:r>
              <a:rPr lang="en-US"/>
              <a:t>: Enables the drone to dynamically follow the user's face.</a:t>
            </a:r>
          </a:p>
          <a:p>
            <a:pPr>
              <a:buFont typeface="Arial" panose="020B0604020202020204" pitchFamily="34" charset="0"/>
              <a:buNone/>
            </a:pPr>
            <a:r>
              <a:rPr lang="en-US" b="1"/>
              <a:t>-Camera Feed</a:t>
            </a:r>
            <a:r>
              <a:rPr lang="en-US"/>
              <a:t>: Provides real-time video from the drone for situational awareness.</a:t>
            </a:r>
          </a:p>
          <a:p>
            <a:r>
              <a:rPr lang="en-US" b="1"/>
              <a:t>Settings</a:t>
            </a:r>
            <a:r>
              <a:rPr lang="en-US"/>
              <a:t>:</a:t>
            </a:r>
          </a:p>
          <a:p>
            <a:pPr>
              <a:buFont typeface="Arial" panose="020B0604020202020204" pitchFamily="34" charset="0"/>
              <a:buNone/>
            </a:pPr>
            <a:r>
              <a:rPr lang="en-US" b="1"/>
              <a:t>-Drone Movement Mapping</a:t>
            </a:r>
            <a:r>
              <a:rPr lang="en-US"/>
              <a:t>: Configures how the drone responds to commands and environmental conditions.</a:t>
            </a:r>
          </a:p>
          <a:p>
            <a:pPr>
              <a:buFont typeface="Arial" panose="020B0604020202020204" pitchFamily="34" charset="0"/>
              <a:buNone/>
            </a:pPr>
            <a:r>
              <a:rPr lang="en-US" b="1"/>
              <a:t>-Calibration</a:t>
            </a:r>
            <a:r>
              <a:rPr lang="en-US"/>
              <a:t>: Ensures accuracy of video tracking and overall system performance.</a:t>
            </a:r>
          </a:p>
          <a:p>
            <a:r>
              <a:rPr lang="en-US" b="1"/>
              <a:t>Design Goals</a:t>
            </a:r>
            <a:r>
              <a:rPr lang="en-US"/>
              <a:t>:</a:t>
            </a:r>
          </a:p>
          <a:p>
            <a:pPr>
              <a:buFont typeface="Arial" panose="020B0604020202020204" pitchFamily="34" charset="0"/>
              <a:buNone/>
            </a:pPr>
            <a:r>
              <a:rPr lang="en-US"/>
              <a:t>-Intuitive and efficient operation.</a:t>
            </a:r>
          </a:p>
          <a:p>
            <a:pPr>
              <a:buFont typeface="Arial" panose="020B0604020202020204" pitchFamily="34" charset="0"/>
              <a:buNone/>
            </a:pPr>
            <a:r>
              <a:rPr lang="en-US"/>
              <a:t>-Flexibility for customization</a:t>
            </a:r>
          </a:p>
          <a:p>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12</a:t>
            </a:fld>
            <a:endParaRPr lang="en-US"/>
          </a:p>
        </p:txBody>
      </p:sp>
    </p:spTree>
    <p:extLst>
      <p:ext uri="{BB962C8B-B14F-4D97-AF65-F5344CB8AC3E}">
        <p14:creationId xmlns:p14="http://schemas.microsoft.com/office/powerpoint/2010/main" val="37554247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HS:</a:t>
            </a:r>
          </a:p>
          <a:p>
            <a:r>
              <a:rPr lang="en-US"/>
              <a:t>Setup:</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We have a setup phase to reduce the possibility of any false positives and make the detection system more accurate</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Frist the application prompts the user to make the expression</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An assistant will press save once the expression is made</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The distance of each landmark from the tip of the user's nose will be calculated </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This ensures that not matter where the users face is on the screen, the correct expression will be detected</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200" kern="100">
                <a:effectLst/>
                <a:latin typeface="Times New Roman" panose="02020603050405020304" pitchFamily="18" charset="0"/>
                <a:ea typeface="Aptos" panose="020B0004020202020204" pitchFamily="34" charset="0"/>
                <a:cs typeface="Times New Roman" panose="02020603050405020304" pitchFamily="18" charset="0"/>
              </a:rPr>
              <a:t>These are saved in python dict with their corresponding symbol</a:t>
            </a:r>
          </a:p>
          <a:p>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13</a:t>
            </a:fld>
            <a:endParaRPr lang="en-US"/>
          </a:p>
        </p:txBody>
      </p:sp>
    </p:spTree>
    <p:extLst>
      <p:ext uri="{BB962C8B-B14F-4D97-AF65-F5344CB8AC3E}">
        <p14:creationId xmlns:p14="http://schemas.microsoft.com/office/powerpoint/2010/main" val="3981357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HS:</a:t>
            </a:r>
            <a:endParaRPr lang="en-US" sz="1800" kern="100">
              <a:effectLst/>
              <a:latin typeface="Times New Roman" panose="02020603050405020304" pitchFamily="18" charset="0"/>
              <a:ea typeface="Aptos" panose="020B0004020202020204" pitchFamily="34" charset="0"/>
              <a:cs typeface="Times New Roman" panose="02020603050405020304" pitchFamily="18" charset="0"/>
            </a:endParaRPr>
          </a:p>
          <a:p>
            <a:r>
              <a:rPr lang="en-US" sz="1800" kern="100">
                <a:effectLst/>
                <a:latin typeface="Times New Roman" panose="02020603050405020304" pitchFamily="18" charset="0"/>
                <a:ea typeface="Aptos" panose="020B0004020202020204" pitchFamily="34" charset="0"/>
                <a:cs typeface="Times New Roman" panose="02020603050405020304" pitchFamily="18" charset="0"/>
              </a:rPr>
              <a:t>Live: </a:t>
            </a:r>
          </a:p>
          <a:p>
            <a:r>
              <a:rPr lang="en-US" sz="1800" kern="100">
                <a:effectLst/>
                <a:latin typeface="Times New Roman" panose="02020603050405020304" pitchFamily="18" charset="0"/>
                <a:cs typeface="Times New Roman" panose="02020603050405020304" pitchFamily="18" charset="0"/>
              </a:rPr>
              <a:t>-   </a:t>
            </a:r>
            <a:r>
              <a:rPr lang="en-US" sz="1800"/>
              <a:t>This is the phase where the user will get to control the drone</a:t>
            </a:r>
          </a:p>
          <a:p>
            <a:pPr marL="171450" indent="-171450">
              <a:buFontTx/>
              <a:buChar char="-"/>
            </a:pPr>
            <a:r>
              <a:rPr lang="en-US" sz="1800"/>
              <a:t>For every frame of the video capture feed:</a:t>
            </a:r>
          </a:p>
          <a:p>
            <a:pPr marL="171450" indent="-171450">
              <a:buFontTx/>
              <a:buChar char="-"/>
            </a:pPr>
            <a:r>
              <a:rPr lang="en-US" sz="1800"/>
              <a:t>The relative distance of all landmarks will be calculated, outputted as an array </a:t>
            </a:r>
          </a:p>
          <a:p>
            <a:pPr marL="171450" indent="-171450">
              <a:buFontTx/>
              <a:buChar char="-"/>
            </a:pPr>
            <a:r>
              <a:rPr lang="en-US" sz="1800"/>
              <a:t>This will be compared to all saved expressions using a similarity score calculator</a:t>
            </a:r>
          </a:p>
          <a:p>
            <a:pPr marL="171450" indent="-171450">
              <a:buFontTx/>
              <a:buChar char="-"/>
            </a:pPr>
            <a:r>
              <a:rPr lang="en-US" sz="1800"/>
              <a:t>Each saved expression has a threshold that controls how accurate the users face needs to be</a:t>
            </a:r>
          </a:p>
          <a:p>
            <a:pPr marL="171450" indent="-171450">
              <a:buFontTx/>
              <a:buChar char="-"/>
            </a:pPr>
            <a:r>
              <a:rPr lang="en-US" sz="1800"/>
              <a:t>If the most similar expression is above its threshold similarity score, the corresponding control symbol (B-J) will be outputted </a:t>
            </a:r>
          </a:p>
          <a:p>
            <a:pPr marL="171450" indent="-171450">
              <a:buFontTx/>
              <a:buChar char="-"/>
            </a:pPr>
            <a:r>
              <a:rPr lang="en-US" sz="1800"/>
              <a:t>If not, the symbol for a neutral face will be outputted (A)</a:t>
            </a:r>
          </a:p>
          <a:p>
            <a:pPr marL="171450" indent="-171450">
              <a:buFontTx/>
              <a:buChar char="-"/>
            </a:pPr>
            <a:endParaRPr lang="en-US" sz="18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00">
              <a:effectLst/>
              <a:latin typeface="Times New Roman" panose="02020603050405020304" pitchFamily="18" charset="0"/>
              <a:ea typeface="Aptos" panose="020B0004020202020204" pitchFamily="34" charset="0"/>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US" sz="1800" kern="100">
              <a:effectLst/>
              <a:latin typeface="Times New Roman" panose="02020603050405020304" pitchFamily="18" charset="0"/>
              <a:ea typeface="Aptos" panose="020B0004020202020204" pitchFamily="34" charset="0"/>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US" sz="1800" kern="100">
              <a:effectLst/>
              <a:latin typeface="Times New Roman" panose="02020603050405020304" pitchFamily="18" charset="0"/>
              <a:ea typeface="Aptos" panose="020B0004020202020204" pitchFamily="34" charset="0"/>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14</a:t>
            </a:fld>
            <a:endParaRPr lang="en-US"/>
          </a:p>
        </p:txBody>
      </p:sp>
    </p:spTree>
    <p:extLst>
      <p:ext uri="{BB962C8B-B14F-4D97-AF65-F5344CB8AC3E}">
        <p14:creationId xmlns:p14="http://schemas.microsoft.com/office/powerpoint/2010/main" val="33628947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mn-lt"/>
            </a:endParaRPr>
          </a:p>
          <a:p>
            <a:r>
              <a:rPr lang="en-US"/>
              <a:t>TP:</a:t>
            </a:r>
          </a:p>
          <a:p>
            <a:r>
              <a:rPr lang="en-US"/>
              <a:t>- So far what has been done, as said previously by Himadri, a facial tracking module using OpenCV is designed and experimental right now where it will recognize certain expressions to make an output. </a:t>
            </a:r>
            <a:endParaRPr lang="en-US">
              <a:ea typeface="Calibri"/>
              <a:cs typeface="Calibri"/>
            </a:endParaRPr>
          </a:p>
          <a:p>
            <a:r>
              <a:rPr lang="en-US"/>
              <a:t>-In addition, we were able to control the DJI Tello drone through the SDK command set with inputs like keys on a keyboard. </a:t>
            </a:r>
          </a:p>
          <a:p>
            <a:r>
              <a:rPr lang="en-US"/>
              <a:t>-Lastly we have the software architecture of each step to accomplish for the project. </a:t>
            </a:r>
          </a:p>
          <a:p>
            <a:br>
              <a:rPr lang="en-US"/>
            </a:br>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15</a:t>
            </a:fld>
            <a:endParaRPr lang="en-US"/>
          </a:p>
        </p:txBody>
      </p:sp>
    </p:spTree>
    <p:extLst>
      <p:ext uri="{BB962C8B-B14F-4D97-AF65-F5344CB8AC3E}">
        <p14:creationId xmlns:p14="http://schemas.microsoft.com/office/powerpoint/2010/main" val="2794936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TP: </a:t>
            </a:r>
          </a:p>
          <a:p>
            <a:r>
              <a:rPr lang="en-US"/>
              <a:t>-Following the software architecture, our next step once we can finalize the facial tracking inputs for the drone is to integrate the flight controls and those inputs together into an application that Abu has mentioned previously. </a:t>
            </a:r>
          </a:p>
          <a:p>
            <a:r>
              <a:rPr lang="en-US"/>
              <a:t>-Then we can begin to transmit video feed from the drone directly to the app so a person can take pictures and see what the drone sees. ---We are thinking of possibly making the system work with other drones through their control receivers but some challenges arise where drones have their own flight controls that are unique to that model or have their own encryption</a:t>
            </a:r>
            <a:endParaRPr lang="en-US">
              <a:ea typeface="Calibri"/>
              <a:cs typeface="Calibri"/>
            </a:endParaRPr>
          </a:p>
        </p:txBody>
      </p:sp>
      <p:sp>
        <p:nvSpPr>
          <p:cNvPr id="4" name="Slide Number Placeholder 3"/>
          <p:cNvSpPr>
            <a:spLocks noGrp="1"/>
          </p:cNvSpPr>
          <p:nvPr>
            <p:ph type="sldNum" sz="quarter" idx="5"/>
          </p:nvPr>
        </p:nvSpPr>
        <p:spPr/>
        <p:txBody>
          <a:bodyPr/>
          <a:lstStyle/>
          <a:p>
            <a:fld id="{7D1D0D58-25A6-4377-805A-97D57715AC84}" type="slidenum">
              <a:rPr lang="en-US" smtClean="0"/>
              <a:t>16</a:t>
            </a:fld>
            <a:endParaRPr lang="en-US"/>
          </a:p>
        </p:txBody>
      </p:sp>
    </p:spTree>
    <p:extLst>
      <p:ext uri="{BB962C8B-B14F-4D97-AF65-F5344CB8AC3E}">
        <p14:creationId xmlns:p14="http://schemas.microsoft.com/office/powerpoint/2010/main" val="20838618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Times New Roman"/>
                <a:cs typeface="Times New Roman"/>
              </a:rPr>
              <a:t>HS: In summary we are creating a face detection module that can detect a user’s facial movements to allow them to control a Tello drone.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latin typeface="Times New Roman"/>
              <a:cs typeface="Times New Roman"/>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Times New Roman"/>
                <a:cs typeface="Times New Roman"/>
              </a:rPr>
              <a:t>DD: We wanted to acknowledge our mentor, Professor Jean-Francois, for guiding us through the work on this project.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latin typeface="Times New Roman"/>
              <a:cs typeface="Times New Roman"/>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Times New Roman"/>
                <a:cs typeface="Times New Roman"/>
              </a:rPr>
              <a:t>A thank you to Professor Sabato for providing the Tello drone to test with and Professor Cabrera for providing us some software resources.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latin typeface="Times New Roman"/>
              <a:cs typeface="Times New Roman"/>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Times New Roman"/>
                <a:cs typeface="Times New Roman"/>
              </a:rPr>
              <a:t>Also a big thank you to Steven Kessler and Ryan Beckett, who are our sponsor staff from Seven Hills. Thank you.</a:t>
            </a: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17</a:t>
            </a:fld>
            <a:endParaRPr lang="en-US"/>
          </a:p>
        </p:txBody>
      </p:sp>
    </p:spTree>
    <p:extLst>
      <p:ext uri="{BB962C8B-B14F-4D97-AF65-F5344CB8AC3E}">
        <p14:creationId xmlns:p14="http://schemas.microsoft.com/office/powerpoint/2010/main" val="1885478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AO: read slide</a:t>
            </a:r>
          </a:p>
        </p:txBody>
      </p:sp>
      <p:sp>
        <p:nvSpPr>
          <p:cNvPr id="4" name="Slide Number Placeholder 3"/>
          <p:cNvSpPr>
            <a:spLocks noGrp="1"/>
          </p:cNvSpPr>
          <p:nvPr>
            <p:ph type="sldNum" sz="quarter" idx="5"/>
          </p:nvPr>
        </p:nvSpPr>
        <p:spPr/>
        <p:txBody>
          <a:bodyPr/>
          <a:lstStyle/>
          <a:p>
            <a:fld id="{7D1D0D58-25A6-4377-805A-97D57715AC84}" type="slidenum">
              <a:rPr lang="en-US" smtClean="0"/>
              <a:t>2</a:t>
            </a:fld>
            <a:endParaRPr lang="en-US"/>
          </a:p>
        </p:txBody>
      </p:sp>
    </p:spTree>
    <p:extLst>
      <p:ext uri="{BB962C8B-B14F-4D97-AF65-F5344CB8AC3E}">
        <p14:creationId xmlns:p14="http://schemas.microsoft.com/office/powerpoint/2010/main" val="2005104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DD: Seven Hills is committed to providing health services to individuals living with disabilities. </a:t>
            </a:r>
          </a:p>
          <a:p>
            <a:endParaRPr lang="en-US"/>
          </a:p>
          <a:p>
            <a:r>
              <a:rPr lang="en-US"/>
              <a:t>They aim to develop person-centered practices promoting empowerment and control in everyday life. </a:t>
            </a:r>
          </a:p>
          <a:p>
            <a:endParaRPr lang="en-US"/>
          </a:p>
          <a:p>
            <a:r>
              <a:rPr lang="en-US"/>
              <a:t>We were tasked with creating a system capable of flying a photography drone without the use of your arms. </a:t>
            </a:r>
          </a:p>
          <a:p>
            <a:endParaRPr lang="en-US"/>
          </a:p>
          <a:p>
            <a:r>
              <a:rPr lang="en-US"/>
              <a:t>This would allow someone with quadriplegia who enjoys photography, the ability to be able to take photos of their environment using a drone. </a:t>
            </a:r>
          </a:p>
          <a:p>
            <a:endParaRPr lang="en-US"/>
          </a:p>
          <a:p>
            <a:r>
              <a:rPr lang="en-US"/>
              <a:t>While we don’t have a specific client from Seven Hills, our project will be given to them to allow anyone who is in need of our product to use.</a:t>
            </a:r>
          </a:p>
        </p:txBody>
      </p:sp>
      <p:sp>
        <p:nvSpPr>
          <p:cNvPr id="4" name="Slide Number Placeholder 3"/>
          <p:cNvSpPr>
            <a:spLocks noGrp="1"/>
          </p:cNvSpPr>
          <p:nvPr>
            <p:ph type="sldNum" sz="quarter" idx="5"/>
          </p:nvPr>
        </p:nvSpPr>
        <p:spPr/>
        <p:txBody>
          <a:bodyPr/>
          <a:lstStyle/>
          <a:p>
            <a:fld id="{7D1D0D58-25A6-4377-805A-97D57715AC84}" type="slidenum">
              <a:rPr lang="en-US" smtClean="0"/>
              <a:t>3</a:t>
            </a:fld>
            <a:endParaRPr lang="en-US"/>
          </a:p>
        </p:txBody>
      </p:sp>
    </p:spTree>
    <p:extLst>
      <p:ext uri="{BB962C8B-B14F-4D97-AF65-F5344CB8AC3E}">
        <p14:creationId xmlns:p14="http://schemas.microsoft.com/office/powerpoint/2010/main" val="1809055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AO: script</a:t>
            </a:r>
          </a:p>
          <a:p>
            <a:pPr marL="171450" indent="-171450">
              <a:buFontTx/>
              <a:buChar char="-"/>
            </a:pPr>
            <a:r>
              <a:rPr lang="en-US"/>
              <a:t>Read slide</a:t>
            </a:r>
          </a:p>
        </p:txBody>
      </p:sp>
      <p:sp>
        <p:nvSpPr>
          <p:cNvPr id="4" name="Slide Number Placeholder 3"/>
          <p:cNvSpPr>
            <a:spLocks noGrp="1"/>
          </p:cNvSpPr>
          <p:nvPr>
            <p:ph type="sldNum" sz="quarter" idx="5"/>
          </p:nvPr>
        </p:nvSpPr>
        <p:spPr/>
        <p:txBody>
          <a:bodyPr/>
          <a:lstStyle/>
          <a:p>
            <a:fld id="{7D1D0D58-25A6-4377-805A-97D57715AC84}" type="slidenum">
              <a:rPr lang="en-US" smtClean="0"/>
              <a:t>4</a:t>
            </a:fld>
            <a:endParaRPr lang="en-US"/>
          </a:p>
        </p:txBody>
      </p:sp>
    </p:spTree>
    <p:extLst>
      <p:ext uri="{BB962C8B-B14F-4D97-AF65-F5344CB8AC3E}">
        <p14:creationId xmlns:p14="http://schemas.microsoft.com/office/powerpoint/2010/main" val="3084455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AO: read slide</a:t>
            </a:r>
          </a:p>
          <a:p>
            <a:r>
              <a:rPr lang="en-US" b="1"/>
              <a:t>-</a:t>
            </a:r>
            <a:r>
              <a:rPr lang="en-US"/>
              <a:t>Develop a PC-based application for drone control using facial movement tracking.</a:t>
            </a:r>
          </a:p>
          <a:p>
            <a:r>
              <a:rPr lang="en-US" b="1"/>
              <a:t>-</a:t>
            </a:r>
            <a:r>
              <a:rPr lang="en-US"/>
              <a:t>Enables users to control the drone without using their hands</a:t>
            </a:r>
          </a:p>
          <a:p>
            <a:r>
              <a:rPr lang="en-US" b="1"/>
              <a:t>-</a:t>
            </a:r>
            <a:r>
              <a:rPr lang="en-US"/>
              <a:t> Utilizes machine learning algorithms to analyze facial movements.</a:t>
            </a:r>
          </a:p>
          <a:p>
            <a:r>
              <a:rPr lang="en-US" b="1"/>
              <a:t>- This ensures </a:t>
            </a:r>
            <a:r>
              <a:rPr lang="en-US"/>
              <a:t>precise and smooth drone operation.</a:t>
            </a:r>
            <a:endParaRPr lang="en-US">
              <a:ea typeface="Calibri"/>
              <a:cs typeface="Calibri"/>
            </a:endParaRPr>
          </a:p>
        </p:txBody>
      </p:sp>
      <p:sp>
        <p:nvSpPr>
          <p:cNvPr id="4" name="Slide Number Placeholder 3"/>
          <p:cNvSpPr>
            <a:spLocks noGrp="1"/>
          </p:cNvSpPr>
          <p:nvPr>
            <p:ph type="sldNum" sz="quarter" idx="5"/>
          </p:nvPr>
        </p:nvSpPr>
        <p:spPr/>
        <p:txBody>
          <a:bodyPr/>
          <a:lstStyle/>
          <a:p>
            <a:fld id="{7D1D0D58-25A6-4377-805A-97D57715AC84}" type="slidenum">
              <a:rPr lang="en-US" smtClean="0"/>
              <a:t>5</a:t>
            </a:fld>
            <a:endParaRPr lang="en-US"/>
          </a:p>
        </p:txBody>
      </p:sp>
    </p:spTree>
    <p:extLst>
      <p:ext uri="{BB962C8B-B14F-4D97-AF65-F5344CB8AC3E}">
        <p14:creationId xmlns:p14="http://schemas.microsoft.com/office/powerpoint/2010/main" val="425476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HS:</a:t>
            </a:r>
          </a:p>
          <a:p>
            <a:pPr marL="171450" indent="-171450">
              <a:buFontTx/>
              <a:buChar char="-"/>
            </a:pPr>
            <a:r>
              <a:rPr lang="en-US"/>
              <a:t>The major part of the application is the face detection module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a:t>The main function of this module is to detect 11 distinct facial expressions: 8 control, 2 photography, 1 multi-purpose, and output a symbol (A-K) that will be used to control the drone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a:t>* In the app, there will be a setup phase to calibrate expressions and a live phase to control the drone</a:t>
            </a:r>
          </a:p>
          <a:p>
            <a:pPr marL="171450" indent="-171450">
              <a:buFontTx/>
              <a:buChar char="-"/>
            </a:pPr>
            <a:r>
              <a:rPr lang="en-US"/>
              <a:t>* Warning prompts will also be put in place for problematic camera conditions such as extreme lighting and camera movement. These could impact the drone's safety, so the drones “return to home” command will be sent</a:t>
            </a:r>
          </a:p>
          <a:p>
            <a:pPr marL="171450" indent="-171450">
              <a:buFontTx/>
              <a:buChar char="-"/>
            </a:pPr>
            <a:r>
              <a:rPr lang="en-US"/>
              <a:t>The facial expressions here will be tested and verified with Seven Hills for user comfort </a:t>
            </a:r>
          </a:p>
          <a:p>
            <a:pPr marL="0" indent="0">
              <a:buFontTx/>
              <a:buNone/>
            </a:pPr>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6</a:t>
            </a:fld>
            <a:endParaRPr lang="en-US"/>
          </a:p>
        </p:txBody>
      </p:sp>
    </p:spTree>
    <p:extLst>
      <p:ext uri="{BB962C8B-B14F-4D97-AF65-F5344CB8AC3E}">
        <p14:creationId xmlns:p14="http://schemas.microsoft.com/office/powerpoint/2010/main" val="784441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TP:</a:t>
            </a:r>
          </a:p>
          <a:p>
            <a:r>
              <a:rPr lang="en-US"/>
              <a:t>-As seen here in this picture, there are many different components for the physical drones from the propellers to the FPV camera.</a:t>
            </a:r>
          </a:p>
          <a:p>
            <a:r>
              <a:rPr lang="en-US"/>
              <a:t>-However, the one major component of the drone that controls everything is the flight controls which send signals to the other parts through connection between the control receiver and a remote. </a:t>
            </a:r>
            <a:endParaRPr lang="en-US">
              <a:ea typeface="Calibri"/>
              <a:cs typeface="Calibri"/>
            </a:endParaRPr>
          </a:p>
          <a:p>
            <a:r>
              <a:rPr lang="en-US"/>
              <a:t>-This means we don't have to make a new drone but rather we can change the inputs of the flight controller from a "new" remote.</a:t>
            </a:r>
            <a:endParaRPr lang="en-US">
              <a:ea typeface="Calibri"/>
              <a:cs typeface="Calibri"/>
            </a:endParaRPr>
          </a:p>
          <a:p>
            <a:r>
              <a:rPr lang="en-US"/>
              <a:t>- So when using a new "remote" it should connect with the control receiver so that the facial inputs can let the flight controller pilot the drone without a traditional remote</a:t>
            </a:r>
            <a:endParaRPr lang="en-US">
              <a:ea typeface="Calibri"/>
              <a:cs typeface="Calibri"/>
            </a:endParaRPr>
          </a:p>
        </p:txBody>
      </p:sp>
      <p:sp>
        <p:nvSpPr>
          <p:cNvPr id="4" name="Slide Number Placeholder 3"/>
          <p:cNvSpPr>
            <a:spLocks noGrp="1"/>
          </p:cNvSpPr>
          <p:nvPr>
            <p:ph type="sldNum" sz="quarter" idx="5"/>
          </p:nvPr>
        </p:nvSpPr>
        <p:spPr/>
        <p:txBody>
          <a:bodyPr/>
          <a:lstStyle/>
          <a:p>
            <a:fld id="{7D1D0D58-25A6-4377-805A-97D57715AC84}" type="slidenum">
              <a:rPr lang="en-US" smtClean="0"/>
              <a:t>7</a:t>
            </a:fld>
            <a:endParaRPr lang="en-US"/>
          </a:p>
        </p:txBody>
      </p:sp>
    </p:spTree>
    <p:extLst>
      <p:ext uri="{BB962C8B-B14F-4D97-AF65-F5344CB8AC3E}">
        <p14:creationId xmlns:p14="http://schemas.microsoft.com/office/powerpoint/2010/main" val="277817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DD: Our project works with the DJI Tello photography drone. </a:t>
            </a:r>
          </a:p>
          <a:p>
            <a:endParaRPr lang="en-US"/>
          </a:p>
          <a:p>
            <a:r>
              <a:rPr lang="en-US"/>
              <a:t>This drone is easy to use because it utilizes a Wi-Fi connection and has a built in Software development kit or SDK.</a:t>
            </a:r>
          </a:p>
          <a:p>
            <a:endParaRPr lang="en-US"/>
          </a:p>
          <a:p>
            <a:r>
              <a:rPr lang="en-US"/>
              <a:t>The SDK is the command set that’s built into the flight controls.</a:t>
            </a:r>
          </a:p>
          <a:p>
            <a:endParaRPr lang="en-US"/>
          </a:p>
          <a:p>
            <a:r>
              <a:rPr lang="en-US"/>
              <a:t>Basically, the Tello drone has an online library called the “</a:t>
            </a:r>
            <a:r>
              <a:rPr lang="en-US" err="1"/>
              <a:t>djitellopy</a:t>
            </a:r>
            <a:r>
              <a:rPr lang="en-US"/>
              <a:t>” that you can pull commands from to control the drone using programming.</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7D1D0D58-25A6-4377-805A-97D57715AC84}" type="slidenum">
              <a:rPr lang="en-US" smtClean="0"/>
              <a:t>8</a:t>
            </a:fld>
            <a:endParaRPr lang="en-US"/>
          </a:p>
        </p:txBody>
      </p:sp>
    </p:spTree>
    <p:extLst>
      <p:ext uri="{BB962C8B-B14F-4D97-AF65-F5344CB8AC3E}">
        <p14:creationId xmlns:p14="http://schemas.microsoft.com/office/powerpoint/2010/main" val="4204978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HS:</a:t>
            </a:r>
          </a:p>
          <a:p>
            <a:pPr marL="171450" indent="-171450">
              <a:buFontTx/>
              <a:buChar char="-"/>
            </a:pPr>
            <a:r>
              <a:rPr lang="en-US"/>
              <a:t>In most modern facial detection applications, OpenCV us used </a:t>
            </a:r>
          </a:p>
          <a:p>
            <a:pPr marL="171450" indent="-171450">
              <a:buFontTx/>
              <a:buChar char="-"/>
            </a:pPr>
            <a:r>
              <a:rPr lang="en-US"/>
              <a:t>OpenCV is a powerful python library that hold functions for image processing tasks like facial detection</a:t>
            </a:r>
          </a:p>
          <a:p>
            <a:pPr marL="171450" indent="-171450">
              <a:buFontTx/>
              <a:buChar char="-"/>
            </a:pPr>
            <a:r>
              <a:rPr lang="en-US"/>
              <a:t>It “knows” what facial features look like based on training data </a:t>
            </a:r>
          </a:p>
          <a:p>
            <a:pPr marL="171450" indent="-171450">
              <a:buFontTx/>
              <a:buChar char="-"/>
            </a:pPr>
            <a:r>
              <a:rPr lang="en-US"/>
              <a:t>* To detect a face, sections of the webcam image will be overlayed over the pre learned data to detect facial features</a:t>
            </a:r>
          </a:p>
          <a:p>
            <a:pPr marL="171450" indent="-171450">
              <a:buFontTx/>
              <a:buChar char="-"/>
            </a:pPr>
            <a:r>
              <a:rPr lang="en-US"/>
              <a:t>The distances of detected facial features will then be calculated and compared to the pre learned data</a:t>
            </a:r>
          </a:p>
          <a:p>
            <a:pPr marL="171450" indent="-171450">
              <a:buFontTx/>
              <a:buChar char="-"/>
            </a:pPr>
            <a:r>
              <a:rPr lang="en-US"/>
              <a:t>If there are enough similarities, then a face is detected, and a ROI box is drawn around the face to be focused on </a:t>
            </a:r>
          </a:p>
          <a:p>
            <a:pPr marL="171450" indent="-171450">
              <a:buFontTx/>
              <a:buChar char="-"/>
            </a:pPr>
            <a:r>
              <a:rPr lang="en-US"/>
              <a:t>* OpenCV has functions to do all these parts as well as output text over a webcam making it easier to visualize the process</a:t>
            </a:r>
          </a:p>
          <a:p>
            <a:pPr marL="171450" indent="-171450">
              <a:buFontTx/>
              <a:buChar char="-"/>
            </a:pPr>
            <a:r>
              <a:rPr lang="en-US"/>
              <a:t>Here, an emotion recognition system detects that the user is happy using this process </a:t>
            </a:r>
          </a:p>
        </p:txBody>
      </p:sp>
      <p:sp>
        <p:nvSpPr>
          <p:cNvPr id="4" name="Slide Number Placeholder 3"/>
          <p:cNvSpPr>
            <a:spLocks noGrp="1"/>
          </p:cNvSpPr>
          <p:nvPr>
            <p:ph type="sldNum" sz="quarter" idx="5"/>
          </p:nvPr>
        </p:nvSpPr>
        <p:spPr/>
        <p:txBody>
          <a:bodyPr/>
          <a:lstStyle/>
          <a:p>
            <a:fld id="{7D1D0D58-25A6-4377-805A-97D57715AC84}" type="slidenum">
              <a:rPr lang="en-US" smtClean="0"/>
              <a:t>9</a:t>
            </a:fld>
            <a:endParaRPr lang="en-US"/>
          </a:p>
        </p:txBody>
      </p:sp>
    </p:spTree>
    <p:extLst>
      <p:ext uri="{BB962C8B-B14F-4D97-AF65-F5344CB8AC3E}">
        <p14:creationId xmlns:p14="http://schemas.microsoft.com/office/powerpoint/2010/main" val="8693094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2119" y="2286000"/>
            <a:ext cx="7162800" cy="1447799"/>
          </a:xfrm>
          <a:prstGeom prst="rect">
            <a:avLst/>
          </a:prstGeom>
        </p:spPr>
        <p:txBody>
          <a:bodyPr anchor="b">
            <a:normAutofit/>
          </a:bodyPr>
          <a:lstStyle>
            <a:lvl1pPr algn="l">
              <a:defRPr sz="3600" b="1" cap="all" baseline="0">
                <a:solidFill>
                  <a:srgbClr val="0068B3"/>
                </a:solidFill>
                <a:latin typeface="Century Gothic" panose="020B0502020202020204" pitchFamily="34" charset="0"/>
                <a:ea typeface="Verdana" pitchFamily="34" charset="0"/>
                <a:cs typeface="Arial" panose="020B0604020202020204" pitchFamily="34" charset="0"/>
              </a:defRPr>
            </a:lvl1pPr>
          </a:lstStyle>
          <a:p>
            <a:r>
              <a:rPr lang="en-US"/>
              <a:t>CLICK TO EDIT Header</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6319" y="5943600"/>
            <a:ext cx="490031" cy="590550"/>
          </a:xfrm>
          <a:prstGeom prst="rect">
            <a:avLst/>
          </a:prstGeom>
        </p:spPr>
      </p:pic>
      <p:sp>
        <p:nvSpPr>
          <p:cNvPr id="3" name="Slide Number Placeholder 2"/>
          <p:cNvSpPr>
            <a:spLocks noGrp="1"/>
          </p:cNvSpPr>
          <p:nvPr>
            <p:ph type="sldNum" sz="quarter" idx="10"/>
          </p:nvPr>
        </p:nvSpPr>
        <p:spPr/>
        <p:txBody>
          <a:bodyPr/>
          <a:lstStyle/>
          <a:p>
            <a:fld id="{0FA920F7-7227-4D6E-B7C6-AC05743CC8F3}" type="slidenum">
              <a:rPr lang="en-US" smtClean="0"/>
              <a:pPr/>
              <a:t>‹#›</a:t>
            </a:fld>
            <a:endParaRPr lang="en-US"/>
          </a:p>
        </p:txBody>
      </p:sp>
    </p:spTree>
    <p:extLst>
      <p:ext uri="{BB962C8B-B14F-4D97-AF65-F5344CB8AC3E}">
        <p14:creationId xmlns:p14="http://schemas.microsoft.com/office/powerpoint/2010/main" val="3821230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 Title + Sub Title on Lef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2119" y="1981200"/>
            <a:ext cx="7162800" cy="1447799"/>
          </a:xfrm>
          <a:prstGeom prst="rect">
            <a:avLst/>
          </a:prstGeom>
        </p:spPr>
        <p:txBody>
          <a:bodyPr anchor="b">
            <a:normAutofit/>
          </a:bodyPr>
          <a:lstStyle>
            <a:lvl1pPr algn="l">
              <a:defRPr sz="2800" b="1" cap="all" baseline="0">
                <a:solidFill>
                  <a:srgbClr val="0068B3"/>
                </a:solidFill>
                <a:latin typeface="Century Gothic" panose="020B0502020202020204" pitchFamily="34" charset="0"/>
                <a:ea typeface="Verdana" pitchFamily="34" charset="0"/>
                <a:cs typeface="Arial" panose="020B0604020202020204" pitchFamily="34" charset="0"/>
              </a:defRPr>
            </a:lvl1pPr>
          </a:lstStyle>
          <a:p>
            <a:r>
              <a:rPr lang="en-US"/>
              <a:t>CLICK TO EDIT Header</a:t>
            </a:r>
          </a:p>
        </p:txBody>
      </p:sp>
      <p:sp>
        <p:nvSpPr>
          <p:cNvPr id="3" name="Subtitle 2"/>
          <p:cNvSpPr>
            <a:spLocks noGrp="1"/>
          </p:cNvSpPr>
          <p:nvPr>
            <p:ph type="subTitle" idx="1" hasCustomPrompt="1"/>
          </p:nvPr>
        </p:nvSpPr>
        <p:spPr>
          <a:xfrm>
            <a:off x="442119" y="3581400"/>
            <a:ext cx="7162800" cy="1447800"/>
          </a:xfrm>
          <a:prstGeom prst="rect">
            <a:avLst/>
          </a:prstGeom>
        </p:spPr>
        <p:txBody>
          <a:bodyPr>
            <a:normAutofit/>
          </a:bodyPr>
          <a:lstStyle>
            <a:lvl1pPr marL="0" indent="0" algn="l">
              <a:buNone/>
              <a:defRPr lang="en-US" sz="2200" b="0" kern="1200" cap="all" baseline="0" dirty="0">
                <a:solidFill>
                  <a:srgbClr val="00C0F3"/>
                </a:solidFill>
                <a:latin typeface="Century Gothic" panose="020B0502020202020204" pitchFamily="34" charset="0"/>
                <a:ea typeface="Verdana" pitchFamily="34" charset="0"/>
                <a:cs typeface="Arial" panose="020B0604020202020204" pitchFamily="34" charset="0"/>
              </a:defRPr>
            </a:lvl1pPr>
            <a:lvl2pPr marL="457146" indent="0" algn="ctr">
              <a:buNone/>
              <a:defRPr>
                <a:solidFill>
                  <a:schemeClr val="tx1">
                    <a:tint val="75000"/>
                  </a:schemeClr>
                </a:solidFill>
              </a:defRPr>
            </a:lvl2pPr>
            <a:lvl3pPr marL="914293" indent="0" algn="ctr">
              <a:buNone/>
              <a:defRPr>
                <a:solidFill>
                  <a:schemeClr val="tx1">
                    <a:tint val="75000"/>
                  </a:schemeClr>
                </a:solidFill>
              </a:defRPr>
            </a:lvl3pPr>
            <a:lvl4pPr marL="1371440" indent="0" algn="ctr">
              <a:buNone/>
              <a:defRPr>
                <a:solidFill>
                  <a:schemeClr val="tx1">
                    <a:tint val="75000"/>
                  </a:schemeClr>
                </a:solidFill>
              </a:defRPr>
            </a:lvl4pPr>
            <a:lvl5pPr marL="1828586" indent="0" algn="ctr">
              <a:buNone/>
              <a:defRPr>
                <a:solidFill>
                  <a:schemeClr val="tx1">
                    <a:tint val="75000"/>
                  </a:schemeClr>
                </a:solidFill>
              </a:defRPr>
            </a:lvl5pPr>
            <a:lvl6pPr marL="2285733" indent="0" algn="ctr">
              <a:buNone/>
              <a:defRPr>
                <a:solidFill>
                  <a:schemeClr val="tx1">
                    <a:tint val="75000"/>
                  </a:schemeClr>
                </a:solidFill>
              </a:defRPr>
            </a:lvl6pPr>
            <a:lvl7pPr marL="2742879" indent="0" algn="ctr">
              <a:buNone/>
              <a:defRPr>
                <a:solidFill>
                  <a:schemeClr val="tx1">
                    <a:tint val="75000"/>
                  </a:schemeClr>
                </a:solidFill>
              </a:defRPr>
            </a:lvl7pPr>
            <a:lvl8pPr marL="3200026" indent="0" algn="ctr">
              <a:buNone/>
              <a:defRPr>
                <a:solidFill>
                  <a:schemeClr val="tx1">
                    <a:tint val="75000"/>
                  </a:schemeClr>
                </a:solidFill>
              </a:defRPr>
            </a:lvl8pPr>
            <a:lvl9pPr marL="3657172" indent="0" algn="ctr">
              <a:buNone/>
              <a:defRPr>
                <a:solidFill>
                  <a:schemeClr val="tx1">
                    <a:tint val="75000"/>
                  </a:schemeClr>
                </a:solidFill>
              </a:defRPr>
            </a:lvl9pPr>
          </a:lstStyle>
          <a:p>
            <a:r>
              <a:rPr lang="en-US"/>
              <a:t>CLICK TO EDIT SUB Header</a:t>
            </a:r>
          </a:p>
        </p:txBody>
      </p:sp>
      <p:sp>
        <p:nvSpPr>
          <p:cNvPr id="14" name="Rectangle 13"/>
          <p:cNvSpPr/>
          <p:nvPr userDrawn="1"/>
        </p:nvSpPr>
        <p:spPr>
          <a:xfrm>
            <a:off x="518319" y="3486912"/>
            <a:ext cx="13716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6319" y="5943600"/>
            <a:ext cx="490031" cy="590550"/>
          </a:xfrm>
          <a:prstGeom prst="rect">
            <a:avLst/>
          </a:prstGeom>
        </p:spPr>
      </p:pic>
      <p:sp>
        <p:nvSpPr>
          <p:cNvPr id="4" name="Slide Number Placeholder 3"/>
          <p:cNvSpPr>
            <a:spLocks noGrp="1"/>
          </p:cNvSpPr>
          <p:nvPr>
            <p:ph type="sldNum" sz="quarter" idx="10"/>
          </p:nvPr>
        </p:nvSpPr>
        <p:spPr/>
        <p:txBody>
          <a:bodyPr/>
          <a:lstStyle/>
          <a:p>
            <a:fld id="{0FA920F7-7227-4D6E-B7C6-AC05743CC8F3}" type="slidenum">
              <a:rPr lang="en-US" smtClean="0"/>
              <a:pPr/>
              <a:t>‹#›</a:t>
            </a:fld>
            <a:endParaRPr lang="en-US"/>
          </a:p>
        </p:txBody>
      </p:sp>
    </p:spTree>
    <p:extLst>
      <p:ext uri="{BB962C8B-B14F-4D97-AF65-F5344CB8AC3E}">
        <p14:creationId xmlns:p14="http://schemas.microsoft.com/office/powerpoint/2010/main" val="39461846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Header + Sub Header on Righ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6319" y="5943600"/>
            <a:ext cx="490031" cy="590550"/>
          </a:xfrm>
          <a:prstGeom prst="rect">
            <a:avLst/>
          </a:prstGeom>
        </p:spPr>
      </p:pic>
      <p:sp>
        <p:nvSpPr>
          <p:cNvPr id="4" name="Slide Number Placeholder 3"/>
          <p:cNvSpPr>
            <a:spLocks noGrp="1"/>
          </p:cNvSpPr>
          <p:nvPr>
            <p:ph type="sldNum" sz="quarter" idx="10"/>
          </p:nvPr>
        </p:nvSpPr>
        <p:spPr/>
        <p:txBody>
          <a:bodyPr/>
          <a:lstStyle/>
          <a:p>
            <a:fld id="{0FA920F7-7227-4D6E-B7C6-AC05743CC8F3}" type="slidenum">
              <a:rPr lang="en-US" smtClean="0"/>
              <a:pPr/>
              <a:t>‹#›</a:t>
            </a:fld>
            <a:endParaRPr lang="en-US"/>
          </a:p>
        </p:txBody>
      </p:sp>
      <p:sp>
        <p:nvSpPr>
          <p:cNvPr id="12" name="Text Placeholder 4">
            <a:extLst>
              <a:ext uri="{FF2B5EF4-FFF2-40B4-BE49-F238E27FC236}">
                <a16:creationId xmlns:a16="http://schemas.microsoft.com/office/drawing/2014/main" id="{9F60988D-929E-44D9-88A2-7F58190E4E4E}"/>
              </a:ext>
            </a:extLst>
          </p:cNvPr>
          <p:cNvSpPr>
            <a:spLocks noGrp="1"/>
          </p:cNvSpPr>
          <p:nvPr>
            <p:ph type="body" sz="quarter" idx="12"/>
          </p:nvPr>
        </p:nvSpPr>
        <p:spPr>
          <a:xfrm>
            <a:off x="746919" y="1752600"/>
            <a:ext cx="6248400" cy="4267200"/>
          </a:xfrm>
          <a:prstGeom prst="rect">
            <a:avLst/>
          </a:prstGeom>
        </p:spPr>
        <p:txBody>
          <a:bodyPr/>
          <a:lstStyle>
            <a:lvl1pPr>
              <a:buClr>
                <a:srgbClr val="0070C0"/>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C0F3"/>
              </a:buClr>
              <a:defRPr sz="2200">
                <a:solidFill>
                  <a:schemeClr val="tx1">
                    <a:lumMod val="65000"/>
                    <a:lumOff val="3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buClr>
                <a:schemeClr val="tx1">
                  <a:lumMod val="50000"/>
                  <a:lumOff val="50000"/>
                </a:schemeClr>
              </a:buCl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buClr>
                <a:schemeClr val="bg1">
                  <a:lumMod val="65000"/>
                </a:schemeClr>
              </a:buClr>
              <a:buSzPct val="65000"/>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5">
            <a:extLst>
              <a:ext uri="{FF2B5EF4-FFF2-40B4-BE49-F238E27FC236}">
                <a16:creationId xmlns:a16="http://schemas.microsoft.com/office/drawing/2014/main" id="{5096204F-6257-414C-A0D9-252F5529F50E}"/>
              </a:ext>
            </a:extLst>
          </p:cNvPr>
          <p:cNvSpPr>
            <a:spLocks noGrp="1"/>
          </p:cNvSpPr>
          <p:nvPr>
            <p:ph type="body" sz="quarter" idx="11" hasCustomPrompt="1"/>
          </p:nvPr>
        </p:nvSpPr>
        <p:spPr>
          <a:xfrm>
            <a:off x="8214519" y="1143000"/>
            <a:ext cx="3200400" cy="533400"/>
          </a:xfrm>
          <a:prstGeom prst="rect">
            <a:avLst/>
          </a:prstGeom>
        </p:spPr>
        <p:txBody>
          <a:bodyPr anchor="ctr"/>
          <a:lstStyle>
            <a:lvl1pPr marL="0" indent="0" algn="r">
              <a:buNone/>
              <a:defRPr kumimoji="0" lang="en-US" sz="2200" b="0" i="0" u="none" strike="noStrike" kern="1200" cap="all" spc="0" normalizeH="0" baseline="0" dirty="0" smtClean="0">
                <a:ln>
                  <a:noFill/>
                </a:ln>
                <a:solidFill>
                  <a:srgbClr val="00C0F3"/>
                </a:solidFill>
                <a:effectLst/>
                <a:uLnTx/>
                <a:uFillTx/>
                <a:latin typeface="Century Gothic" panose="020B0502020202020204" pitchFamily="34" charset="0"/>
                <a:ea typeface="Verdana" pitchFamily="34" charset="0"/>
                <a:cs typeface="Arial" panose="020B0604020202020204" pitchFamily="34" charset="0"/>
              </a:defRPr>
            </a:lvl1pPr>
          </a:lstStyle>
          <a:p>
            <a:pPr lvl="0"/>
            <a:r>
              <a:rPr lang="en-US"/>
              <a:t>SUB Header</a:t>
            </a:r>
          </a:p>
        </p:txBody>
      </p:sp>
      <p:sp>
        <p:nvSpPr>
          <p:cNvPr id="15" name="Text Placeholder 4">
            <a:extLst>
              <a:ext uri="{FF2B5EF4-FFF2-40B4-BE49-F238E27FC236}">
                <a16:creationId xmlns:a16="http://schemas.microsoft.com/office/drawing/2014/main" id="{B9861574-1295-4C59-9A15-38FC1455C34D}"/>
              </a:ext>
            </a:extLst>
          </p:cNvPr>
          <p:cNvSpPr>
            <a:spLocks noGrp="1"/>
          </p:cNvSpPr>
          <p:nvPr>
            <p:ph type="body" sz="quarter" idx="13" hasCustomPrompt="1"/>
          </p:nvPr>
        </p:nvSpPr>
        <p:spPr>
          <a:xfrm>
            <a:off x="8214519" y="152400"/>
            <a:ext cx="3201194" cy="914400"/>
          </a:xfrm>
          <a:prstGeom prst="rect">
            <a:avLst/>
          </a:prstGeom>
        </p:spPr>
        <p:txBody>
          <a:bodyPr anchor="b" anchorCtr="0"/>
          <a:lstStyle>
            <a:lvl1pPr marL="0" indent="0" algn="r">
              <a:buNone/>
              <a:defRPr sz="2800" b="1">
                <a:solidFill>
                  <a:schemeClr val="bg1"/>
                </a:solidFill>
                <a:latin typeface="Century Gothic" panose="020B0502020202020204" pitchFamily="34" charset="0"/>
              </a:defRPr>
            </a:lvl1pPr>
          </a:lstStyle>
          <a:p>
            <a:pPr lvl="0"/>
            <a:r>
              <a:rPr lang="en-US"/>
              <a:t>MAIN HEADER</a:t>
            </a:r>
          </a:p>
        </p:txBody>
      </p:sp>
    </p:spTree>
    <p:extLst>
      <p:ext uri="{BB962C8B-B14F-4D97-AF65-F5344CB8AC3E}">
        <p14:creationId xmlns:p14="http://schemas.microsoft.com/office/powerpoint/2010/main" val="22458654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side Template - Header + Sub Header w/ content on lef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15"/>
          <p:cNvSpPr>
            <a:spLocks noGrp="1"/>
          </p:cNvSpPr>
          <p:nvPr>
            <p:ph type="body" sz="quarter" idx="10" hasCustomPrompt="1"/>
          </p:nvPr>
        </p:nvSpPr>
        <p:spPr>
          <a:xfrm>
            <a:off x="746919" y="1143000"/>
            <a:ext cx="10668000" cy="533400"/>
          </a:xfrm>
          <a:prstGeom prst="rect">
            <a:avLst/>
          </a:prstGeom>
        </p:spPr>
        <p:txBody>
          <a:bodyPr anchor="ctr"/>
          <a:lstStyle>
            <a:lvl1pPr marL="0" indent="0" algn="ctr">
              <a:buNone/>
              <a:defRPr kumimoji="0" lang="en-US" sz="2100" b="0" i="0" u="none" strike="noStrike" kern="1200" cap="all" spc="0" normalizeH="0" baseline="0" dirty="0" smtClean="0">
                <a:ln>
                  <a:noFill/>
                </a:ln>
                <a:solidFill>
                  <a:srgbClr val="00C0F3"/>
                </a:solidFill>
                <a:effectLst/>
                <a:uLnTx/>
                <a:uFillTx/>
                <a:latin typeface="Century Gothic" panose="020B0502020202020204" pitchFamily="34" charset="0"/>
                <a:ea typeface="Verdana" pitchFamily="34" charset="0"/>
                <a:cs typeface="Arial" panose="020B0604020202020204" pitchFamily="34" charset="0"/>
              </a:defRPr>
            </a:lvl1pPr>
          </a:lstStyle>
          <a:p>
            <a:pPr lvl="0"/>
            <a:r>
              <a:rPr lang="en-US"/>
              <a:t>SUB Header</a:t>
            </a:r>
          </a:p>
        </p:txBody>
      </p:sp>
      <p:sp>
        <p:nvSpPr>
          <p:cNvPr id="2" name="Title 1"/>
          <p:cNvSpPr>
            <a:spLocks noGrp="1"/>
          </p:cNvSpPr>
          <p:nvPr>
            <p:ph type="title" hasCustomPrompt="1"/>
          </p:nvPr>
        </p:nvSpPr>
        <p:spPr>
          <a:xfrm>
            <a:off x="746919" y="228600"/>
            <a:ext cx="10668000" cy="838200"/>
          </a:xfrm>
          <a:prstGeom prst="rect">
            <a:avLst/>
          </a:prstGeom>
        </p:spPr>
        <p:txBody>
          <a:bodyPr anchor="b"/>
          <a:lstStyle>
            <a:lvl1pPr>
              <a:defRPr sz="2800" b="1" cap="all" baseline="0">
                <a:solidFill>
                  <a:srgbClr val="0068B3"/>
                </a:solidFill>
                <a:latin typeface="Century Gothic" panose="020B0502020202020204" pitchFamily="34" charset="0"/>
                <a:cs typeface="Arial" panose="020B0604020202020204" pitchFamily="34" charset="0"/>
              </a:defRPr>
            </a:lvl1pPr>
          </a:lstStyle>
          <a:p>
            <a:r>
              <a:rPr lang="en-US"/>
              <a:t>MAIN Header</a:t>
            </a:r>
          </a:p>
        </p:txBody>
      </p:sp>
      <p:sp>
        <p:nvSpPr>
          <p:cNvPr id="5" name="Text Placeholder 4"/>
          <p:cNvSpPr>
            <a:spLocks noGrp="1"/>
          </p:cNvSpPr>
          <p:nvPr>
            <p:ph type="body" sz="quarter" idx="11"/>
          </p:nvPr>
        </p:nvSpPr>
        <p:spPr>
          <a:xfrm>
            <a:off x="746919" y="1752600"/>
            <a:ext cx="10668000" cy="4267200"/>
          </a:xfrm>
          <a:prstGeom prst="rect">
            <a:avLst/>
          </a:prstGeom>
        </p:spPr>
        <p:txBody>
          <a:bodyPr/>
          <a:lstStyle>
            <a:lvl1pPr>
              <a:buClr>
                <a:srgbClr val="0070C0"/>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C0F3"/>
              </a:buClr>
              <a:defRPr sz="2200">
                <a:solidFill>
                  <a:schemeClr val="tx1">
                    <a:lumMod val="65000"/>
                    <a:lumOff val="3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buClr>
                <a:schemeClr val="tx1">
                  <a:lumMod val="50000"/>
                  <a:lumOff val="50000"/>
                </a:schemeClr>
              </a:buCl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buClr>
                <a:schemeClr val="bg1">
                  <a:lumMod val="65000"/>
                </a:schemeClr>
              </a:buClr>
              <a:buSzPct val="65000"/>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userDrawn="1"/>
        </p:nvSpPr>
        <p:spPr>
          <a:xfrm>
            <a:off x="5395119" y="1124712"/>
            <a:ext cx="13716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
        <p:nvSpPr>
          <p:cNvPr id="4" name="Slide Number Placeholder 3"/>
          <p:cNvSpPr>
            <a:spLocks noGrp="1"/>
          </p:cNvSpPr>
          <p:nvPr>
            <p:ph type="sldNum" sz="quarter" idx="12"/>
          </p:nvPr>
        </p:nvSpPr>
        <p:spPr/>
        <p:txBody>
          <a:bodyPr/>
          <a:lstStyle/>
          <a:p>
            <a:fld id="{0FA920F7-7227-4D6E-B7C6-AC05743CC8F3}" type="slidenum">
              <a:rPr lang="en-US" smtClean="0"/>
              <a:pPr/>
              <a:t>‹#›</a:t>
            </a:fld>
            <a:endParaRPr lang="en-US"/>
          </a:p>
        </p:txBody>
      </p:sp>
    </p:spTree>
    <p:extLst>
      <p:ext uri="{BB962C8B-B14F-4D97-AF65-F5344CB8AC3E}">
        <p14:creationId xmlns:p14="http://schemas.microsoft.com/office/powerpoint/2010/main" val="3108745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ide Template w/ Header + Sub Header on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
        <p:nvSpPr>
          <p:cNvPr id="4" name="Slide Number Placeholder 3"/>
          <p:cNvSpPr>
            <a:spLocks noGrp="1"/>
          </p:cNvSpPr>
          <p:nvPr>
            <p:ph type="sldNum" sz="quarter" idx="12"/>
          </p:nvPr>
        </p:nvSpPr>
        <p:spPr/>
        <p:txBody>
          <a:bodyPr/>
          <a:lstStyle/>
          <a:p>
            <a:fld id="{0FA920F7-7227-4D6E-B7C6-AC05743CC8F3}" type="slidenum">
              <a:rPr lang="en-US" smtClean="0"/>
              <a:pPr/>
              <a:t>‹#›</a:t>
            </a:fld>
            <a:endParaRPr lang="en-US"/>
          </a:p>
        </p:txBody>
      </p:sp>
      <p:sp>
        <p:nvSpPr>
          <p:cNvPr id="10" name="Text Placeholder 15">
            <a:extLst>
              <a:ext uri="{FF2B5EF4-FFF2-40B4-BE49-F238E27FC236}">
                <a16:creationId xmlns:a16="http://schemas.microsoft.com/office/drawing/2014/main" id="{D875B717-1786-403F-8150-BFA5166F63DB}"/>
              </a:ext>
            </a:extLst>
          </p:cNvPr>
          <p:cNvSpPr>
            <a:spLocks noGrp="1"/>
          </p:cNvSpPr>
          <p:nvPr>
            <p:ph type="body" sz="quarter" idx="10" hasCustomPrompt="1"/>
          </p:nvPr>
        </p:nvSpPr>
        <p:spPr>
          <a:xfrm>
            <a:off x="8214519" y="1143000"/>
            <a:ext cx="3200400" cy="533400"/>
          </a:xfrm>
          <a:prstGeom prst="rect">
            <a:avLst/>
          </a:prstGeom>
        </p:spPr>
        <p:txBody>
          <a:bodyPr anchor="ctr"/>
          <a:lstStyle>
            <a:lvl1pPr marL="0" indent="0" algn="r">
              <a:buNone/>
              <a:defRPr kumimoji="0" lang="en-US" sz="2200" b="0" i="0" u="none" strike="noStrike" kern="1200" cap="all" spc="0" normalizeH="0" baseline="0" dirty="0" smtClean="0">
                <a:ln>
                  <a:noFill/>
                </a:ln>
                <a:solidFill>
                  <a:srgbClr val="00C0F3"/>
                </a:solidFill>
                <a:effectLst/>
                <a:uLnTx/>
                <a:uFillTx/>
                <a:latin typeface="Century Gothic" panose="020B0502020202020204" pitchFamily="34" charset="0"/>
                <a:ea typeface="Verdana" pitchFamily="34" charset="0"/>
                <a:cs typeface="Arial" panose="020B0604020202020204" pitchFamily="34" charset="0"/>
              </a:defRPr>
            </a:lvl1pPr>
          </a:lstStyle>
          <a:p>
            <a:pPr lvl="0"/>
            <a:r>
              <a:rPr lang="en-US"/>
              <a:t>SUB Header</a:t>
            </a:r>
          </a:p>
        </p:txBody>
      </p:sp>
      <p:sp>
        <p:nvSpPr>
          <p:cNvPr id="11" name="Title 1">
            <a:extLst>
              <a:ext uri="{FF2B5EF4-FFF2-40B4-BE49-F238E27FC236}">
                <a16:creationId xmlns:a16="http://schemas.microsoft.com/office/drawing/2014/main" id="{9301F18E-099C-4551-B21E-64440635CBF1}"/>
              </a:ext>
            </a:extLst>
          </p:cNvPr>
          <p:cNvSpPr>
            <a:spLocks noGrp="1"/>
          </p:cNvSpPr>
          <p:nvPr>
            <p:ph type="title" hasCustomPrompt="1"/>
          </p:nvPr>
        </p:nvSpPr>
        <p:spPr>
          <a:xfrm>
            <a:off x="8214519" y="228600"/>
            <a:ext cx="3200400" cy="838200"/>
          </a:xfrm>
          <a:prstGeom prst="rect">
            <a:avLst/>
          </a:prstGeom>
        </p:spPr>
        <p:txBody>
          <a:bodyPr anchor="b"/>
          <a:lstStyle>
            <a:lvl1pPr algn="r">
              <a:defRPr sz="2800" b="1" cap="all" baseline="0">
                <a:solidFill>
                  <a:srgbClr val="0068B3"/>
                </a:solidFill>
                <a:latin typeface="Century Gothic" panose="020B0502020202020204" pitchFamily="34" charset="0"/>
                <a:cs typeface="Arial" panose="020B0604020202020204" pitchFamily="34" charset="0"/>
              </a:defRPr>
            </a:lvl1pPr>
          </a:lstStyle>
          <a:p>
            <a:r>
              <a:rPr lang="en-US"/>
              <a:t>MAIN Header</a:t>
            </a:r>
          </a:p>
        </p:txBody>
      </p:sp>
      <p:sp>
        <p:nvSpPr>
          <p:cNvPr id="12" name="Text Placeholder 4">
            <a:extLst>
              <a:ext uri="{FF2B5EF4-FFF2-40B4-BE49-F238E27FC236}">
                <a16:creationId xmlns:a16="http://schemas.microsoft.com/office/drawing/2014/main" id="{B2107A9E-A4E5-4DB0-A83A-DC48D8A86DA0}"/>
              </a:ext>
            </a:extLst>
          </p:cNvPr>
          <p:cNvSpPr>
            <a:spLocks noGrp="1"/>
          </p:cNvSpPr>
          <p:nvPr>
            <p:ph type="body" sz="quarter" idx="11"/>
          </p:nvPr>
        </p:nvSpPr>
        <p:spPr>
          <a:xfrm>
            <a:off x="746919" y="1752600"/>
            <a:ext cx="10668000" cy="4267200"/>
          </a:xfrm>
          <a:prstGeom prst="rect">
            <a:avLst/>
          </a:prstGeom>
        </p:spPr>
        <p:txBody>
          <a:bodyPr/>
          <a:lstStyle>
            <a:lvl1pPr>
              <a:buClr>
                <a:srgbClr val="0070C0"/>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C0F3"/>
              </a:buClr>
              <a:defRPr sz="2200">
                <a:solidFill>
                  <a:schemeClr val="tx1">
                    <a:lumMod val="65000"/>
                    <a:lumOff val="3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buClr>
                <a:schemeClr val="tx1">
                  <a:lumMod val="50000"/>
                  <a:lumOff val="50000"/>
                </a:schemeClr>
              </a:buCl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buClr>
                <a:schemeClr val="bg1">
                  <a:lumMod val="65000"/>
                </a:schemeClr>
              </a:buClr>
              <a:buSzPct val="65000"/>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02688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side template w/ Header and content on lef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46919" y="228600"/>
            <a:ext cx="10668000" cy="838200"/>
          </a:xfrm>
          <a:prstGeom prst="rect">
            <a:avLst/>
          </a:prstGeom>
        </p:spPr>
        <p:txBody>
          <a:bodyPr anchor="b"/>
          <a:lstStyle>
            <a:lvl1pPr>
              <a:defRPr sz="2800" b="1" cap="all" baseline="0">
                <a:solidFill>
                  <a:srgbClr val="0068B3"/>
                </a:solidFill>
                <a:latin typeface="Century Gothic" panose="020B0502020202020204" pitchFamily="34" charset="0"/>
                <a:cs typeface="Arial" panose="020B0604020202020204" pitchFamily="34" charset="0"/>
              </a:defRPr>
            </a:lvl1pPr>
          </a:lstStyle>
          <a:p>
            <a:r>
              <a:rPr lang="en-US"/>
              <a:t>MAIN Header</a:t>
            </a:r>
          </a:p>
        </p:txBody>
      </p:sp>
      <p:sp>
        <p:nvSpPr>
          <p:cNvPr id="5" name="Text Placeholder 4"/>
          <p:cNvSpPr>
            <a:spLocks noGrp="1"/>
          </p:cNvSpPr>
          <p:nvPr>
            <p:ph type="body" sz="quarter" idx="11"/>
          </p:nvPr>
        </p:nvSpPr>
        <p:spPr>
          <a:xfrm>
            <a:off x="746919" y="1295400"/>
            <a:ext cx="10668000" cy="4267200"/>
          </a:xfrm>
          <a:prstGeom prst="rect">
            <a:avLst/>
          </a:prstGeom>
        </p:spPr>
        <p:txBody>
          <a:bodyPr/>
          <a:lstStyle>
            <a:lvl1pPr>
              <a:buClr>
                <a:srgbClr val="0070C0"/>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C0F3"/>
              </a:buClr>
              <a:defRPr sz="2200">
                <a:solidFill>
                  <a:schemeClr val="tx1">
                    <a:lumMod val="65000"/>
                    <a:lumOff val="3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buClr>
                <a:schemeClr val="tx1">
                  <a:lumMod val="50000"/>
                  <a:lumOff val="50000"/>
                </a:schemeClr>
              </a:buCl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buClr>
                <a:schemeClr val="bg1">
                  <a:lumMod val="65000"/>
                </a:schemeClr>
              </a:buClr>
              <a:buSzPct val="65000"/>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
        <p:nvSpPr>
          <p:cNvPr id="3" name="Slide Number Placeholder 2"/>
          <p:cNvSpPr>
            <a:spLocks noGrp="1"/>
          </p:cNvSpPr>
          <p:nvPr>
            <p:ph type="sldNum" sz="quarter" idx="12"/>
          </p:nvPr>
        </p:nvSpPr>
        <p:spPr/>
        <p:txBody>
          <a:bodyPr/>
          <a:lstStyle/>
          <a:p>
            <a:fld id="{0FA920F7-7227-4D6E-B7C6-AC05743CC8F3}" type="slidenum">
              <a:rPr lang="en-US" smtClean="0"/>
              <a:pPr/>
              <a:t>‹#›</a:t>
            </a:fld>
            <a:endParaRPr lang="en-US"/>
          </a:p>
        </p:txBody>
      </p:sp>
    </p:spTree>
    <p:extLst>
      <p:ext uri="{BB962C8B-B14F-4D97-AF65-F5344CB8AC3E}">
        <p14:creationId xmlns:p14="http://schemas.microsoft.com/office/powerpoint/2010/main" val="1573781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with Picture and content">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566319" y="1828800"/>
            <a:ext cx="3505201" cy="609600"/>
          </a:xfrm>
          <a:prstGeom prst="rect">
            <a:avLst/>
          </a:prstGeom>
        </p:spPr>
        <p:txBody>
          <a:bodyPr>
            <a:normAutofit/>
          </a:bodyPr>
          <a:lstStyle>
            <a:lvl1pPr marL="0" indent="0" algn="l">
              <a:buNone/>
              <a:defRPr lang="en-US" sz="2200" b="0" kern="1200" cap="all" baseline="0" dirty="0">
                <a:solidFill>
                  <a:srgbClr val="00C0F3"/>
                </a:solidFill>
                <a:latin typeface="Century Gothic" panose="020B0502020202020204" pitchFamily="34" charset="0"/>
                <a:ea typeface="Verdana" pitchFamily="34" charset="0"/>
                <a:cs typeface="Arial" panose="020B0604020202020204" pitchFamily="34" charset="0"/>
              </a:defRPr>
            </a:lvl1pPr>
            <a:lvl2pPr marL="457146" indent="0" algn="ctr">
              <a:buNone/>
              <a:defRPr>
                <a:solidFill>
                  <a:schemeClr val="tx1">
                    <a:tint val="75000"/>
                  </a:schemeClr>
                </a:solidFill>
              </a:defRPr>
            </a:lvl2pPr>
            <a:lvl3pPr marL="914293" indent="0" algn="ctr">
              <a:buNone/>
              <a:defRPr>
                <a:solidFill>
                  <a:schemeClr val="tx1">
                    <a:tint val="75000"/>
                  </a:schemeClr>
                </a:solidFill>
              </a:defRPr>
            </a:lvl3pPr>
            <a:lvl4pPr marL="1371440" indent="0" algn="ctr">
              <a:buNone/>
              <a:defRPr>
                <a:solidFill>
                  <a:schemeClr val="tx1">
                    <a:tint val="75000"/>
                  </a:schemeClr>
                </a:solidFill>
              </a:defRPr>
            </a:lvl4pPr>
            <a:lvl5pPr marL="1828586" indent="0" algn="ctr">
              <a:buNone/>
              <a:defRPr>
                <a:solidFill>
                  <a:schemeClr val="tx1">
                    <a:tint val="75000"/>
                  </a:schemeClr>
                </a:solidFill>
              </a:defRPr>
            </a:lvl5pPr>
            <a:lvl6pPr marL="2285733" indent="0" algn="ctr">
              <a:buNone/>
              <a:defRPr>
                <a:solidFill>
                  <a:schemeClr val="tx1">
                    <a:tint val="75000"/>
                  </a:schemeClr>
                </a:solidFill>
              </a:defRPr>
            </a:lvl6pPr>
            <a:lvl7pPr marL="2742879" indent="0" algn="ctr">
              <a:buNone/>
              <a:defRPr>
                <a:solidFill>
                  <a:schemeClr val="tx1">
                    <a:tint val="75000"/>
                  </a:schemeClr>
                </a:solidFill>
              </a:defRPr>
            </a:lvl7pPr>
            <a:lvl8pPr marL="3200026" indent="0" algn="ctr">
              <a:buNone/>
              <a:defRPr>
                <a:solidFill>
                  <a:schemeClr val="tx1">
                    <a:tint val="75000"/>
                  </a:schemeClr>
                </a:solidFill>
              </a:defRPr>
            </a:lvl8pPr>
            <a:lvl9pPr marL="3657172" indent="0" algn="ctr">
              <a:buNone/>
              <a:defRPr>
                <a:solidFill>
                  <a:schemeClr val="tx1">
                    <a:tint val="75000"/>
                  </a:schemeClr>
                </a:solidFill>
              </a:defRPr>
            </a:lvl9pPr>
          </a:lstStyle>
          <a:p>
            <a:r>
              <a:rPr lang="en-US"/>
              <a:t>CLICK TO EDIT SUB Header</a:t>
            </a:r>
          </a:p>
        </p:txBody>
      </p:sp>
      <p:sp>
        <p:nvSpPr>
          <p:cNvPr id="11" name="Picture Placeholder 10"/>
          <p:cNvSpPr>
            <a:spLocks noGrp="1"/>
          </p:cNvSpPr>
          <p:nvPr>
            <p:ph type="pic" sz="quarter" idx="10"/>
          </p:nvPr>
        </p:nvSpPr>
        <p:spPr>
          <a:xfrm>
            <a:off x="-15081" y="1752600"/>
            <a:ext cx="3399632" cy="3429000"/>
          </a:xfrm>
          <a:prstGeom prst="rect">
            <a:avLst/>
          </a:prstGeom>
        </p:spPr>
        <p:txBody>
          <a:bodyPr/>
          <a:lstStyle>
            <a:lvl1pPr marL="0" indent="0">
              <a:buFontTx/>
              <a:buNone/>
              <a:defRPr sz="1600">
                <a:latin typeface="Century Gothic" panose="020B0502020202020204" pitchFamily="34" charset="0"/>
              </a:defRPr>
            </a:lvl1pPr>
          </a:lstStyle>
          <a:p>
            <a:r>
              <a:rPr lang="en-US"/>
              <a:t>Click icon to add picture</a:t>
            </a:r>
          </a:p>
        </p:txBody>
      </p:sp>
      <p:sp>
        <p:nvSpPr>
          <p:cNvPr id="12" name="Title 1"/>
          <p:cNvSpPr>
            <a:spLocks noGrp="1"/>
          </p:cNvSpPr>
          <p:nvPr>
            <p:ph type="ctrTitle" hasCustomPrompt="1"/>
          </p:nvPr>
        </p:nvSpPr>
        <p:spPr>
          <a:xfrm>
            <a:off x="365919" y="304800"/>
            <a:ext cx="5257800" cy="1295400"/>
          </a:xfrm>
          <a:prstGeom prst="rect">
            <a:avLst/>
          </a:prstGeom>
        </p:spPr>
        <p:txBody>
          <a:bodyPr anchor="b">
            <a:normAutofit/>
          </a:bodyPr>
          <a:lstStyle>
            <a:lvl1pPr algn="l">
              <a:defRPr sz="2800" b="1" cap="all" baseline="0">
                <a:solidFill>
                  <a:srgbClr val="0068B3"/>
                </a:solidFill>
                <a:latin typeface="Century Gothic" panose="020B0502020202020204" pitchFamily="34" charset="0"/>
                <a:ea typeface="Verdana" pitchFamily="34" charset="0"/>
                <a:cs typeface="Arial" panose="020B0604020202020204" pitchFamily="34" charset="0"/>
              </a:defRPr>
            </a:lvl1pPr>
          </a:lstStyle>
          <a:p>
            <a:r>
              <a:rPr lang="en-US"/>
              <a:t>CLICK TO EDIT Header</a:t>
            </a:r>
          </a:p>
        </p:txBody>
      </p:sp>
      <p:sp>
        <p:nvSpPr>
          <p:cNvPr id="6" name="Text Placeholder 5"/>
          <p:cNvSpPr>
            <a:spLocks noGrp="1"/>
          </p:cNvSpPr>
          <p:nvPr>
            <p:ph type="body" sz="quarter" idx="11" hasCustomPrompt="1"/>
          </p:nvPr>
        </p:nvSpPr>
        <p:spPr>
          <a:xfrm>
            <a:off x="3566319" y="2438400"/>
            <a:ext cx="3505200" cy="2667000"/>
          </a:xfrm>
          <a:prstGeom prst="rect">
            <a:avLst/>
          </a:prstGeom>
        </p:spPr>
        <p:txBody>
          <a:bodyPr/>
          <a:lstStyle>
            <a:lvl1pPr marL="0" indent="0">
              <a:buFontTx/>
              <a:buNone/>
              <a:defRPr sz="2600">
                <a:solidFill>
                  <a:schemeClr val="tx1">
                    <a:lumMod val="75000"/>
                    <a:lumOff val="25000"/>
                  </a:schemeClr>
                </a:solidFill>
                <a:latin typeface="Times New Roman" panose="02020603050405020304" pitchFamily="18" charset="0"/>
                <a:cs typeface="Times New Roman" panose="02020603050405020304" pitchFamily="18" charset="0"/>
              </a:defRPr>
            </a:lvl1pPr>
            <a:lvl2pPr marL="457146" indent="0">
              <a:buFontTx/>
              <a:buNone/>
              <a:defRPr sz="2100">
                <a:latin typeface="Times New Roman" panose="02020603050405020304" pitchFamily="18" charset="0"/>
                <a:cs typeface="Times New Roman" panose="02020603050405020304" pitchFamily="18" charset="0"/>
              </a:defRPr>
            </a:lvl2pPr>
            <a:lvl3pPr marL="914294" indent="0">
              <a:buFontTx/>
              <a:buNone/>
              <a:defRPr sz="2100">
                <a:latin typeface="Times New Roman" panose="02020603050405020304" pitchFamily="18" charset="0"/>
                <a:cs typeface="Times New Roman" panose="02020603050405020304" pitchFamily="18" charset="0"/>
              </a:defRPr>
            </a:lvl3pPr>
            <a:lvl4pPr marL="1371440" indent="0">
              <a:buFontTx/>
              <a:buNone/>
              <a:defRPr sz="2100">
                <a:latin typeface="Times New Roman" panose="02020603050405020304" pitchFamily="18" charset="0"/>
                <a:cs typeface="Times New Roman" panose="02020603050405020304" pitchFamily="18" charset="0"/>
              </a:defRPr>
            </a:lvl4pPr>
            <a:lvl5pPr marL="1828586" indent="0">
              <a:buFontTx/>
              <a:buNone/>
              <a:defRPr sz="2100">
                <a:latin typeface="Times New Roman" panose="02020603050405020304" pitchFamily="18" charset="0"/>
                <a:cs typeface="Times New Roman" panose="02020603050405020304" pitchFamily="18" charset="0"/>
              </a:defRPr>
            </a:lvl5pPr>
          </a:lstStyle>
          <a:p>
            <a:pPr lvl="0"/>
            <a:r>
              <a:rPr lang="en-US"/>
              <a:t>Click to edit text</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6319" y="5943600"/>
            <a:ext cx="490031" cy="590550"/>
          </a:xfrm>
          <a:prstGeom prst="rect">
            <a:avLst/>
          </a:prstGeom>
        </p:spPr>
      </p:pic>
      <p:sp>
        <p:nvSpPr>
          <p:cNvPr id="2" name="Slide Number Placeholder 1"/>
          <p:cNvSpPr>
            <a:spLocks noGrp="1"/>
          </p:cNvSpPr>
          <p:nvPr>
            <p:ph type="sldNum" sz="quarter" idx="12"/>
          </p:nvPr>
        </p:nvSpPr>
        <p:spPr/>
        <p:txBody>
          <a:bodyPr/>
          <a:lstStyle/>
          <a:p>
            <a:fld id="{0FA920F7-7227-4D6E-B7C6-AC05743CC8F3}" type="slidenum">
              <a:rPr lang="en-US" smtClean="0"/>
              <a:pPr/>
              <a:t>‹#›</a:t>
            </a:fld>
            <a:endParaRPr lang="en-US"/>
          </a:p>
        </p:txBody>
      </p:sp>
    </p:spTree>
    <p:extLst>
      <p:ext uri="{BB962C8B-B14F-4D97-AF65-F5344CB8AC3E}">
        <p14:creationId xmlns:p14="http://schemas.microsoft.com/office/powerpoint/2010/main" val="20786562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side template - Header + Sub Header and Two Content field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15"/>
          <p:cNvSpPr>
            <a:spLocks noGrp="1"/>
          </p:cNvSpPr>
          <p:nvPr>
            <p:ph type="body" sz="quarter" idx="10" hasCustomPrompt="1"/>
          </p:nvPr>
        </p:nvSpPr>
        <p:spPr>
          <a:xfrm>
            <a:off x="608092" y="990600"/>
            <a:ext cx="10945654" cy="533400"/>
          </a:xfrm>
          <a:prstGeom prst="rect">
            <a:avLst/>
          </a:prstGeom>
        </p:spPr>
        <p:txBody>
          <a:bodyPr anchor="ctr"/>
          <a:lstStyle>
            <a:lvl1pPr marL="0" indent="0" algn="ctr">
              <a:buNone/>
              <a:defRPr kumimoji="0" lang="en-US" sz="2200" b="0" i="0" u="none" strike="noStrike" kern="1200" cap="all" spc="0" normalizeH="0" baseline="0" dirty="0" smtClean="0">
                <a:ln>
                  <a:noFill/>
                </a:ln>
                <a:solidFill>
                  <a:srgbClr val="00C0F3"/>
                </a:solidFill>
                <a:effectLst/>
                <a:uLnTx/>
                <a:uFillTx/>
                <a:latin typeface="Century Gothic" panose="020B0502020202020204" pitchFamily="34" charset="0"/>
                <a:ea typeface="Verdana" pitchFamily="34" charset="0"/>
                <a:cs typeface="Verdana" pitchFamily="34" charset="0"/>
              </a:defRPr>
            </a:lvl1pPr>
          </a:lstStyle>
          <a:p>
            <a:pPr lvl="0"/>
            <a:r>
              <a:rPr lang="en-US"/>
              <a:t>SUB Header</a:t>
            </a:r>
          </a:p>
        </p:txBody>
      </p:sp>
      <p:sp>
        <p:nvSpPr>
          <p:cNvPr id="8" name="Rectangle 7"/>
          <p:cNvSpPr/>
          <p:nvPr userDrawn="1"/>
        </p:nvSpPr>
        <p:spPr>
          <a:xfrm>
            <a:off x="5395119" y="972312"/>
            <a:ext cx="13716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hasCustomPrompt="1"/>
          </p:nvPr>
        </p:nvSpPr>
        <p:spPr>
          <a:xfrm>
            <a:off x="608013" y="274638"/>
            <a:ext cx="10945812" cy="639762"/>
          </a:xfrm>
          <a:prstGeom prst="rect">
            <a:avLst/>
          </a:prstGeom>
        </p:spPr>
        <p:txBody>
          <a:bodyPr/>
          <a:lstStyle>
            <a:lvl1pPr>
              <a:defRPr sz="2800" b="1" cap="all" baseline="0">
                <a:solidFill>
                  <a:srgbClr val="0068B3"/>
                </a:solidFill>
                <a:latin typeface="Century Gothic" panose="020B0502020202020204" pitchFamily="34" charset="0"/>
              </a:defRPr>
            </a:lvl1pPr>
          </a:lstStyle>
          <a:p>
            <a:r>
              <a:rPr lang="en-US"/>
              <a:t>CLICK TO EDIT Header</a:t>
            </a:r>
          </a:p>
        </p:txBody>
      </p:sp>
      <p:sp>
        <p:nvSpPr>
          <p:cNvPr id="3" name="Content Placeholder 2"/>
          <p:cNvSpPr>
            <a:spLocks noGrp="1"/>
          </p:cNvSpPr>
          <p:nvPr>
            <p:ph sz="quarter" idx="12"/>
          </p:nvPr>
        </p:nvSpPr>
        <p:spPr>
          <a:xfrm>
            <a:off x="595313" y="1752600"/>
            <a:ext cx="5410200" cy="4572000"/>
          </a:xfrm>
          <a:prstGeom prst="rect">
            <a:avLst/>
          </a:prstGeom>
        </p:spPr>
        <p:txBody>
          <a:bodyPr wrap="square" lIns="91440" bIns="45720"/>
          <a:lstStyle>
            <a:lvl1pPr>
              <a:buClr>
                <a:srgbClr val="0068B3"/>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B0F0"/>
              </a:buClr>
              <a:defRPr sz="2200">
                <a:solidFill>
                  <a:schemeClr val="tx1">
                    <a:lumMod val="75000"/>
                    <a:lumOff val="2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2"/>
          <p:cNvSpPr>
            <a:spLocks noGrp="1"/>
          </p:cNvSpPr>
          <p:nvPr>
            <p:ph sz="quarter" idx="13"/>
          </p:nvPr>
        </p:nvSpPr>
        <p:spPr>
          <a:xfrm>
            <a:off x="6157119" y="1752600"/>
            <a:ext cx="5410200" cy="4572000"/>
          </a:xfrm>
          <a:prstGeom prst="rect">
            <a:avLst/>
          </a:prstGeom>
        </p:spPr>
        <p:txBody>
          <a:bodyPr/>
          <a:lstStyle>
            <a:lvl1pPr>
              <a:buClr>
                <a:srgbClr val="0068B3"/>
              </a:buClr>
              <a:defRPr sz="2600">
                <a:solidFill>
                  <a:schemeClr val="tx1">
                    <a:lumMod val="75000"/>
                    <a:lumOff val="25000"/>
                  </a:schemeClr>
                </a:solidFill>
                <a:latin typeface="Times New Roman" panose="02020603050405020304" pitchFamily="18" charset="0"/>
                <a:cs typeface="Times New Roman" panose="02020603050405020304" pitchFamily="18" charset="0"/>
              </a:defRPr>
            </a:lvl1pPr>
            <a:lvl2pPr>
              <a:buClr>
                <a:srgbClr val="00B0F0"/>
              </a:buClr>
              <a:defRPr sz="2200">
                <a:solidFill>
                  <a:schemeClr val="tx1">
                    <a:lumMod val="75000"/>
                    <a:lumOff val="2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
        <p:nvSpPr>
          <p:cNvPr id="2" name="Slide Number Placeholder 1"/>
          <p:cNvSpPr>
            <a:spLocks noGrp="1"/>
          </p:cNvSpPr>
          <p:nvPr>
            <p:ph type="sldNum" sz="quarter" idx="14"/>
          </p:nvPr>
        </p:nvSpPr>
        <p:spPr/>
        <p:txBody>
          <a:bodyPr/>
          <a:lstStyle/>
          <a:p>
            <a:fld id="{0FA920F7-7227-4D6E-B7C6-AC05743CC8F3}" type="slidenum">
              <a:rPr lang="en-US" smtClean="0"/>
              <a:pPr/>
              <a:t>‹#›</a:t>
            </a:fld>
            <a:endParaRPr lang="en-US"/>
          </a:p>
        </p:txBody>
      </p:sp>
    </p:spTree>
    <p:extLst>
      <p:ext uri="{BB962C8B-B14F-4D97-AF65-F5344CB8AC3E}">
        <p14:creationId xmlns:p14="http://schemas.microsoft.com/office/powerpoint/2010/main" val="1680757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side template - Header and Two Content field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608013" y="274638"/>
            <a:ext cx="10945812" cy="639762"/>
          </a:xfrm>
          <a:prstGeom prst="rect">
            <a:avLst/>
          </a:prstGeom>
        </p:spPr>
        <p:txBody>
          <a:bodyPr/>
          <a:lstStyle>
            <a:lvl1pPr>
              <a:defRPr sz="2800" b="1" cap="all" baseline="0">
                <a:solidFill>
                  <a:srgbClr val="0068B3"/>
                </a:solidFill>
                <a:latin typeface="Century Gothic" panose="020B0502020202020204" pitchFamily="34" charset="0"/>
              </a:defRPr>
            </a:lvl1pPr>
          </a:lstStyle>
          <a:p>
            <a:r>
              <a:rPr lang="en-US"/>
              <a:t>CLICK TO EDIT Header</a:t>
            </a:r>
          </a:p>
        </p:txBody>
      </p:sp>
      <p:sp>
        <p:nvSpPr>
          <p:cNvPr id="3" name="Content Placeholder 2"/>
          <p:cNvSpPr>
            <a:spLocks noGrp="1"/>
          </p:cNvSpPr>
          <p:nvPr>
            <p:ph sz="quarter" idx="12"/>
          </p:nvPr>
        </p:nvSpPr>
        <p:spPr>
          <a:xfrm>
            <a:off x="595313" y="1143000"/>
            <a:ext cx="5410200" cy="5181600"/>
          </a:xfrm>
          <a:prstGeom prst="rect">
            <a:avLst/>
          </a:prstGeom>
        </p:spPr>
        <p:txBody>
          <a:bodyPr wrap="square" lIns="91440" bIns="45720"/>
          <a:lstStyle>
            <a:lvl1pPr>
              <a:buClr>
                <a:srgbClr val="0068B3"/>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B0F0"/>
              </a:buClr>
              <a:defRPr sz="2200">
                <a:solidFill>
                  <a:schemeClr val="tx1">
                    <a:lumMod val="75000"/>
                    <a:lumOff val="2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2"/>
          <p:cNvSpPr>
            <a:spLocks noGrp="1"/>
          </p:cNvSpPr>
          <p:nvPr>
            <p:ph sz="quarter" idx="13"/>
          </p:nvPr>
        </p:nvSpPr>
        <p:spPr>
          <a:xfrm>
            <a:off x="6157119" y="1143000"/>
            <a:ext cx="5410200" cy="5181600"/>
          </a:xfrm>
          <a:prstGeom prst="rect">
            <a:avLst/>
          </a:prstGeom>
        </p:spPr>
        <p:txBody>
          <a:bodyPr/>
          <a:lstStyle>
            <a:lvl1pPr>
              <a:buClr>
                <a:srgbClr val="0068B3"/>
              </a:buClr>
              <a:defRPr sz="2600">
                <a:solidFill>
                  <a:schemeClr val="tx1">
                    <a:lumMod val="75000"/>
                    <a:lumOff val="25000"/>
                  </a:schemeClr>
                </a:solidFill>
                <a:latin typeface="Times New Roman" panose="02020603050405020304" pitchFamily="18" charset="0"/>
                <a:cs typeface="Times New Roman" panose="02020603050405020304" pitchFamily="18" charset="0"/>
              </a:defRPr>
            </a:lvl1pPr>
            <a:lvl2pPr>
              <a:buClr>
                <a:srgbClr val="00B0F0"/>
              </a:buClr>
              <a:defRPr sz="2200">
                <a:solidFill>
                  <a:schemeClr val="tx1">
                    <a:lumMod val="75000"/>
                    <a:lumOff val="2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
        <p:nvSpPr>
          <p:cNvPr id="2" name="Slide Number Placeholder 1"/>
          <p:cNvSpPr>
            <a:spLocks noGrp="1"/>
          </p:cNvSpPr>
          <p:nvPr>
            <p:ph type="sldNum" sz="quarter" idx="14"/>
          </p:nvPr>
        </p:nvSpPr>
        <p:spPr/>
        <p:txBody>
          <a:bodyPr/>
          <a:lstStyle/>
          <a:p>
            <a:fld id="{0FA920F7-7227-4D6E-B7C6-AC05743CC8F3}" type="slidenum">
              <a:rPr lang="en-US" smtClean="0"/>
              <a:pPr/>
              <a:t>‹#›</a:t>
            </a:fld>
            <a:endParaRPr lang="en-US"/>
          </a:p>
        </p:txBody>
      </p:sp>
    </p:spTree>
    <p:extLst>
      <p:ext uri="{BB962C8B-B14F-4D97-AF65-F5344CB8AC3E}">
        <p14:creationId xmlns:p14="http://schemas.microsoft.com/office/powerpoint/2010/main" val="2963027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a:xfrm>
            <a:off x="11047003" y="5901071"/>
            <a:ext cx="911300" cy="8206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2400">
              <a:solidFill>
                <a:prstClr val="white"/>
              </a:solidFill>
            </a:endParaRPr>
          </a:p>
        </p:txBody>
      </p:sp>
      <p:sp>
        <p:nvSpPr>
          <p:cNvPr id="4" name="Slide Number Placeholder 3"/>
          <p:cNvSpPr>
            <a:spLocks noGrp="1"/>
          </p:cNvSpPr>
          <p:nvPr>
            <p:ph type="sldNum" sz="quarter" idx="4"/>
          </p:nvPr>
        </p:nvSpPr>
        <p:spPr>
          <a:xfrm>
            <a:off x="5880894" y="6356350"/>
            <a:ext cx="400050" cy="365125"/>
          </a:xfrm>
          <a:prstGeom prst="rect">
            <a:avLst/>
          </a:prstGeom>
        </p:spPr>
        <p:txBody>
          <a:bodyPr vert="horz" lIns="91440" tIns="45720" rIns="91440" bIns="45720" rtlCol="0" anchor="t"/>
          <a:lstStyle>
            <a:lvl1pPr algn="ctr">
              <a:defRPr sz="1200">
                <a:solidFill>
                  <a:srgbClr val="00C0F3"/>
                </a:solidFill>
              </a:defRPr>
            </a:lvl1pPr>
          </a:lstStyle>
          <a:p>
            <a:fld id="{0FA920F7-7227-4D6E-B7C6-AC05743CC8F3}" type="slidenum">
              <a:rPr lang="en-US" smtClean="0"/>
              <a:pPr/>
              <a:t>‹#›</a:t>
            </a:fld>
            <a:endParaRPr lang="en-US"/>
          </a:p>
        </p:txBody>
      </p:sp>
    </p:spTree>
    <p:extLst>
      <p:ext uri="{BB962C8B-B14F-4D97-AF65-F5344CB8AC3E}">
        <p14:creationId xmlns:p14="http://schemas.microsoft.com/office/powerpoint/2010/main" val="300010740"/>
      </p:ext>
    </p:extLst>
  </p:cSld>
  <p:clrMap bg1="lt1" tx1="dk1" bg2="lt2" tx2="dk2" accent1="accent1" accent2="accent2" accent3="accent3" accent4="accent4" accent5="accent5" accent6="accent6" hlink="hlink" folHlink="folHlink"/>
  <p:sldLayoutIdLst>
    <p:sldLayoutId id="2147483684" r:id="rId1"/>
    <p:sldLayoutId id="2147483678" r:id="rId2"/>
    <p:sldLayoutId id="2147483682" r:id="rId3"/>
    <p:sldLayoutId id="2147483677" r:id="rId4"/>
    <p:sldLayoutId id="2147483683" r:id="rId5"/>
    <p:sldLayoutId id="2147483680" r:id="rId6"/>
    <p:sldLayoutId id="2147483661" r:id="rId7"/>
    <p:sldLayoutId id="2147483666" r:id="rId8"/>
    <p:sldLayoutId id="2147483681" r:id="rId9"/>
  </p:sldLayoutIdLst>
  <p:hf hdr="0" ftr="0" dt="0"/>
  <p:txStyles>
    <p:titleStyle>
      <a:lvl1pPr algn="ctr" defTabSz="914293" rtl="0" eaLnBrk="1" latinLnBrk="0" hangingPunct="1">
        <a:spcBef>
          <a:spcPct val="0"/>
        </a:spcBef>
        <a:buNone/>
        <a:defRPr sz="4400" kern="1200">
          <a:solidFill>
            <a:schemeClr val="tx1"/>
          </a:solidFill>
          <a:latin typeface="+mj-lt"/>
          <a:ea typeface="+mj-ea"/>
          <a:cs typeface="+mj-cs"/>
        </a:defRPr>
      </a:lvl1pPr>
    </p:titleStyle>
    <p:bodyStyle>
      <a:lvl1pPr marL="342860" indent="-342860" algn="l" defTabSz="91429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63" indent="-285717" algn="l" defTabSz="91429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867" indent="-228573" algn="l" defTabSz="91429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13"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159"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306"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453"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599"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746"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293" rtl="0" eaLnBrk="1" latinLnBrk="0" hangingPunct="1">
        <a:defRPr sz="1800" kern="1200">
          <a:solidFill>
            <a:schemeClr val="tx1"/>
          </a:solidFill>
          <a:latin typeface="+mn-lt"/>
          <a:ea typeface="+mn-ea"/>
          <a:cs typeface="+mn-cs"/>
        </a:defRPr>
      </a:lvl1pPr>
      <a:lvl2pPr marL="457146" algn="l" defTabSz="914293" rtl="0" eaLnBrk="1" latinLnBrk="0" hangingPunct="1">
        <a:defRPr sz="1800" kern="1200">
          <a:solidFill>
            <a:schemeClr val="tx1"/>
          </a:solidFill>
          <a:latin typeface="+mn-lt"/>
          <a:ea typeface="+mn-ea"/>
          <a:cs typeface="+mn-cs"/>
        </a:defRPr>
      </a:lvl2pPr>
      <a:lvl3pPr marL="914293" algn="l" defTabSz="914293" rtl="0" eaLnBrk="1" latinLnBrk="0" hangingPunct="1">
        <a:defRPr sz="1800" kern="1200">
          <a:solidFill>
            <a:schemeClr val="tx1"/>
          </a:solidFill>
          <a:latin typeface="+mn-lt"/>
          <a:ea typeface="+mn-ea"/>
          <a:cs typeface="+mn-cs"/>
        </a:defRPr>
      </a:lvl3pPr>
      <a:lvl4pPr marL="1371440" algn="l" defTabSz="914293" rtl="0" eaLnBrk="1" latinLnBrk="0" hangingPunct="1">
        <a:defRPr sz="1800" kern="1200">
          <a:solidFill>
            <a:schemeClr val="tx1"/>
          </a:solidFill>
          <a:latin typeface="+mn-lt"/>
          <a:ea typeface="+mn-ea"/>
          <a:cs typeface="+mn-cs"/>
        </a:defRPr>
      </a:lvl4pPr>
      <a:lvl5pPr marL="1828586" algn="l" defTabSz="914293" rtl="0" eaLnBrk="1" latinLnBrk="0" hangingPunct="1">
        <a:defRPr sz="1800" kern="1200">
          <a:solidFill>
            <a:schemeClr val="tx1"/>
          </a:solidFill>
          <a:latin typeface="+mn-lt"/>
          <a:ea typeface="+mn-ea"/>
          <a:cs typeface="+mn-cs"/>
        </a:defRPr>
      </a:lvl5pPr>
      <a:lvl6pPr marL="2285733" algn="l" defTabSz="914293" rtl="0" eaLnBrk="1" latinLnBrk="0" hangingPunct="1">
        <a:defRPr sz="1800" kern="1200">
          <a:solidFill>
            <a:schemeClr val="tx1"/>
          </a:solidFill>
          <a:latin typeface="+mn-lt"/>
          <a:ea typeface="+mn-ea"/>
          <a:cs typeface="+mn-cs"/>
        </a:defRPr>
      </a:lvl6pPr>
      <a:lvl7pPr marL="2742879" algn="l" defTabSz="914293" rtl="0" eaLnBrk="1" latinLnBrk="0" hangingPunct="1">
        <a:defRPr sz="1800" kern="1200">
          <a:solidFill>
            <a:schemeClr val="tx1"/>
          </a:solidFill>
          <a:latin typeface="+mn-lt"/>
          <a:ea typeface="+mn-ea"/>
          <a:cs typeface="+mn-cs"/>
        </a:defRPr>
      </a:lvl7pPr>
      <a:lvl8pPr marL="3200026" algn="l" defTabSz="914293" rtl="0" eaLnBrk="1" latinLnBrk="0" hangingPunct="1">
        <a:defRPr sz="1800" kern="1200">
          <a:solidFill>
            <a:schemeClr val="tx1"/>
          </a:solidFill>
          <a:latin typeface="+mn-lt"/>
          <a:ea typeface="+mn-ea"/>
          <a:cs typeface="+mn-cs"/>
        </a:defRPr>
      </a:lvl8pPr>
      <a:lvl9pPr marL="3657172" algn="l" defTabSz="91429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hyperlink" Target="https://www.instructables.com/" TargetMode="Externa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microsoft.com/office/2018/10/relationships/comments" Target="../comments/modernComment_124_1443DA2C.xml"/><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9.png"/><Relationship Id="rId7" Type="http://schemas.openxmlformats.org/officeDocument/2006/relationships/diagramColors" Target="../diagrams/colors1.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9BF70-36DB-B5B8-3FAE-40318D58BD4A}"/>
              </a:ext>
            </a:extLst>
          </p:cNvPr>
          <p:cNvSpPr>
            <a:spLocks noGrp="1"/>
          </p:cNvSpPr>
          <p:nvPr>
            <p:ph type="ctrTitle"/>
          </p:nvPr>
        </p:nvSpPr>
        <p:spPr/>
        <p:txBody>
          <a:bodyPr lIns="91440" tIns="45720" rIns="91440" bIns="45720" anchor="b">
            <a:normAutofit/>
          </a:bodyPr>
          <a:lstStyle/>
          <a:p>
            <a:pPr algn="ctr"/>
            <a:r>
              <a:rPr lang="en-US">
                <a:latin typeface="Century Gothic"/>
                <a:ea typeface="Verdana"/>
                <a:cs typeface="Arial"/>
              </a:rPr>
              <a:t>Seven Hills Adaptive Drone</a:t>
            </a:r>
            <a:br>
              <a:rPr lang="en-US">
                <a:latin typeface="Century Gothic"/>
                <a:ea typeface="Verdana"/>
                <a:cs typeface="Arial"/>
              </a:rPr>
            </a:br>
            <a:r>
              <a:rPr lang="en-US" sz="2400">
                <a:latin typeface="Century Gothic"/>
                <a:ea typeface="Verdana"/>
                <a:cs typeface="Arial"/>
              </a:rPr>
              <a:t>24-013</a:t>
            </a:r>
            <a:br>
              <a:rPr lang="en-US">
                <a:latin typeface="Century Gothic"/>
                <a:ea typeface="Verdana"/>
                <a:cs typeface="Arial"/>
              </a:rPr>
            </a:br>
            <a:endParaRPr lang="en-US" sz="2000">
              <a:latin typeface="Century Gothic"/>
              <a:ea typeface="Verdana"/>
              <a:cs typeface="Arial"/>
            </a:endParaRPr>
          </a:p>
        </p:txBody>
      </p:sp>
      <p:sp>
        <p:nvSpPr>
          <p:cNvPr id="3" name="Slide Number Placeholder 2">
            <a:extLst>
              <a:ext uri="{FF2B5EF4-FFF2-40B4-BE49-F238E27FC236}">
                <a16:creationId xmlns:a16="http://schemas.microsoft.com/office/drawing/2014/main" id="{585861AD-2179-C733-E9A2-6E41278F72E0}"/>
              </a:ext>
            </a:extLst>
          </p:cNvPr>
          <p:cNvSpPr>
            <a:spLocks noGrp="1"/>
          </p:cNvSpPr>
          <p:nvPr>
            <p:ph type="sldNum" sz="quarter" idx="10"/>
          </p:nvPr>
        </p:nvSpPr>
        <p:spPr/>
        <p:txBody>
          <a:bodyPr/>
          <a:lstStyle/>
          <a:p>
            <a:fld id="{0FA920F7-7227-4D6E-B7C6-AC05743CC8F3}" type="slidenum">
              <a:rPr lang="en-US" smtClean="0"/>
              <a:pPr/>
              <a:t>1</a:t>
            </a:fld>
            <a:endParaRPr lang="en-US"/>
          </a:p>
        </p:txBody>
      </p:sp>
      <p:sp>
        <p:nvSpPr>
          <p:cNvPr id="4" name="TextBox 3">
            <a:extLst>
              <a:ext uri="{FF2B5EF4-FFF2-40B4-BE49-F238E27FC236}">
                <a16:creationId xmlns:a16="http://schemas.microsoft.com/office/drawing/2014/main" id="{A999B650-E156-ACDE-F98D-C7C24DC379DC}"/>
              </a:ext>
            </a:extLst>
          </p:cNvPr>
          <p:cNvSpPr txBox="1"/>
          <p:nvPr/>
        </p:nvSpPr>
        <p:spPr>
          <a:xfrm>
            <a:off x="444835" y="4094606"/>
            <a:ext cx="6581137" cy="21246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b="1" cap="all">
                <a:solidFill>
                  <a:srgbClr val="0068B3"/>
                </a:solidFill>
                <a:latin typeface="Century Gothic"/>
              </a:rPr>
              <a:t>Team Members: Himadri Saha (</a:t>
            </a:r>
            <a:r>
              <a:rPr lang="en-US" b="1" cap="all" err="1">
                <a:solidFill>
                  <a:srgbClr val="0068B3"/>
                </a:solidFill>
                <a:latin typeface="Century Gothic"/>
              </a:rPr>
              <a:t>C</a:t>
            </a:r>
            <a:r>
              <a:rPr lang="en-US" sz="1600" b="1" cap="all" err="1">
                <a:solidFill>
                  <a:srgbClr val="0068B3"/>
                </a:solidFill>
                <a:latin typeface="Century Gothic"/>
              </a:rPr>
              <a:t>p</a:t>
            </a:r>
            <a:r>
              <a:rPr lang="en-US" b="1" cap="all" err="1">
                <a:solidFill>
                  <a:srgbClr val="0068B3"/>
                </a:solidFill>
                <a:latin typeface="Century Gothic"/>
              </a:rPr>
              <a:t>E</a:t>
            </a:r>
            <a:r>
              <a:rPr lang="en-US" b="1" cap="all">
                <a:solidFill>
                  <a:srgbClr val="0068B3"/>
                </a:solidFill>
                <a:latin typeface="Century Gothic"/>
              </a:rPr>
              <a:t>), </a:t>
            </a:r>
            <a:r>
              <a:rPr lang="en-US" b="1" cap="all" err="1">
                <a:solidFill>
                  <a:srgbClr val="0068B3"/>
                </a:solidFill>
                <a:latin typeface="Century Gothic"/>
              </a:rPr>
              <a:t>Abumere</a:t>
            </a:r>
            <a:r>
              <a:rPr lang="en-US" b="1" cap="all">
                <a:solidFill>
                  <a:srgbClr val="0068B3"/>
                </a:solidFill>
                <a:latin typeface="Century Gothic"/>
              </a:rPr>
              <a:t> </a:t>
            </a:r>
            <a:r>
              <a:rPr lang="en-US" b="1" cap="all" err="1">
                <a:solidFill>
                  <a:srgbClr val="0068B3"/>
                </a:solidFill>
                <a:latin typeface="Century Gothic"/>
              </a:rPr>
              <a:t>Okhihan</a:t>
            </a:r>
            <a:r>
              <a:rPr lang="en-US" b="1" cap="all">
                <a:solidFill>
                  <a:srgbClr val="0068B3"/>
                </a:solidFill>
                <a:latin typeface="Century Gothic"/>
              </a:rPr>
              <a:t> (</a:t>
            </a:r>
            <a:r>
              <a:rPr lang="en-US" b="1" cap="all" err="1">
                <a:solidFill>
                  <a:srgbClr val="0068B3"/>
                </a:solidFill>
                <a:latin typeface="Century Gothic"/>
              </a:rPr>
              <a:t>c</a:t>
            </a:r>
            <a:r>
              <a:rPr lang="en-US" sz="1600" b="1" cap="all" err="1">
                <a:solidFill>
                  <a:srgbClr val="0068B3"/>
                </a:solidFill>
                <a:latin typeface="Century Gothic"/>
              </a:rPr>
              <a:t>P</a:t>
            </a:r>
            <a:r>
              <a:rPr lang="en-US" b="1" cap="all" err="1">
                <a:solidFill>
                  <a:srgbClr val="0068B3"/>
                </a:solidFill>
                <a:latin typeface="Century Gothic"/>
              </a:rPr>
              <a:t>E</a:t>
            </a:r>
            <a:r>
              <a:rPr lang="en-US" b="1" cap="all">
                <a:solidFill>
                  <a:srgbClr val="0068B3"/>
                </a:solidFill>
                <a:latin typeface="Century Gothic"/>
              </a:rPr>
              <a:t>), Tejas Patil (EE), Daniel Diep (EE)</a:t>
            </a:r>
          </a:p>
          <a:p>
            <a:pPr>
              <a:lnSpc>
                <a:spcPct val="150000"/>
              </a:lnSpc>
            </a:pPr>
            <a:endParaRPr lang="en-US" b="1" cap="all">
              <a:solidFill>
                <a:srgbClr val="0068B3"/>
              </a:solidFill>
              <a:latin typeface="Century Gothic"/>
              <a:ea typeface="Calibri"/>
              <a:cs typeface="Calibri"/>
            </a:endParaRPr>
          </a:p>
          <a:p>
            <a:pPr>
              <a:lnSpc>
                <a:spcPct val="150000"/>
              </a:lnSpc>
            </a:pPr>
            <a:r>
              <a:rPr lang="en-US" b="1" cap="all">
                <a:solidFill>
                  <a:srgbClr val="0068B3"/>
                </a:solidFill>
                <a:latin typeface="Century Gothic"/>
                <a:ea typeface="Calibri"/>
                <a:cs typeface="Calibri"/>
              </a:rPr>
              <a:t>Mentor: Professor Jean-Francois </a:t>
            </a:r>
            <a:r>
              <a:rPr lang="en-US" b="1" cap="all" err="1">
                <a:solidFill>
                  <a:srgbClr val="0068B3"/>
                </a:solidFill>
                <a:latin typeface="Century Gothic"/>
                <a:ea typeface="Calibri"/>
                <a:cs typeface="Calibri"/>
              </a:rPr>
              <a:t>Millithaler</a:t>
            </a:r>
            <a:r>
              <a:rPr lang="en-US" b="1" cap="all">
                <a:solidFill>
                  <a:srgbClr val="0068B3"/>
                </a:solidFill>
                <a:latin typeface="Century Gothic"/>
                <a:ea typeface="Calibri"/>
                <a:cs typeface="Calibri"/>
              </a:rPr>
              <a:t> (ECE)</a:t>
            </a:r>
          </a:p>
          <a:p>
            <a:pPr>
              <a:lnSpc>
                <a:spcPct val="150000"/>
              </a:lnSpc>
            </a:pPr>
            <a:r>
              <a:rPr lang="en-US" b="1" cap="all">
                <a:solidFill>
                  <a:srgbClr val="0068B3"/>
                </a:solidFill>
                <a:latin typeface="Century Gothic"/>
                <a:ea typeface="Calibri"/>
                <a:cs typeface="Calibri"/>
              </a:rPr>
              <a:t>Sponsor Staff: Steven Kessler &amp; Ryan </a:t>
            </a:r>
            <a:r>
              <a:rPr lang="en-US" b="1" cap="all" err="1">
                <a:solidFill>
                  <a:srgbClr val="0068B3"/>
                </a:solidFill>
                <a:latin typeface="Century Gothic"/>
                <a:ea typeface="Calibri"/>
                <a:cs typeface="Calibri"/>
              </a:rPr>
              <a:t>beckett</a:t>
            </a:r>
            <a:endParaRPr lang="en-US">
              <a:ea typeface="Calibri"/>
              <a:cs typeface="Calibri"/>
            </a:endParaRPr>
          </a:p>
        </p:txBody>
      </p:sp>
    </p:spTree>
    <p:extLst>
      <p:ext uri="{BB962C8B-B14F-4D97-AF65-F5344CB8AC3E}">
        <p14:creationId xmlns:p14="http://schemas.microsoft.com/office/powerpoint/2010/main" val="1751836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424FC-0947-DBE1-BB9E-ACD770F0BB4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1A35A98-C7E5-4373-0EE9-C3322E185B53}"/>
              </a:ext>
            </a:extLst>
          </p:cNvPr>
          <p:cNvSpPr>
            <a:spLocks noGrp="1"/>
          </p:cNvSpPr>
          <p:nvPr>
            <p:ph type="title"/>
          </p:nvPr>
        </p:nvSpPr>
        <p:spPr/>
        <p:txBody>
          <a:bodyPr/>
          <a:lstStyle/>
          <a:p>
            <a:r>
              <a:rPr lang="en-US"/>
              <a:t>Analyzing facial features with MediaPipe</a:t>
            </a:r>
          </a:p>
        </p:txBody>
      </p:sp>
      <p:sp>
        <p:nvSpPr>
          <p:cNvPr id="4" name="Content Placeholder 3">
            <a:extLst>
              <a:ext uri="{FF2B5EF4-FFF2-40B4-BE49-F238E27FC236}">
                <a16:creationId xmlns:a16="http://schemas.microsoft.com/office/drawing/2014/main" id="{5C48F8ED-55E0-54B3-92B5-924CBC7FA88E}"/>
              </a:ext>
            </a:extLst>
          </p:cNvPr>
          <p:cNvSpPr>
            <a:spLocks noGrp="1"/>
          </p:cNvSpPr>
          <p:nvPr>
            <p:ph sz="quarter" idx="12"/>
          </p:nvPr>
        </p:nvSpPr>
        <p:spPr>
          <a:xfrm>
            <a:off x="608013" y="1143000"/>
            <a:ext cx="5410200" cy="5213350"/>
          </a:xfrm>
        </p:spPr>
        <p:txBody>
          <a:bodyPr/>
          <a:lstStyle/>
          <a:p>
            <a:pPr>
              <a:lnSpc>
                <a:spcPct val="200000"/>
              </a:lnSpc>
            </a:pPr>
            <a:r>
              <a:rPr lang="en-US"/>
              <a:t>MediaPipe: A framework for detailed facial analysis</a:t>
            </a:r>
          </a:p>
          <a:p>
            <a:pPr>
              <a:lnSpc>
                <a:spcPct val="200000"/>
              </a:lnSpc>
            </a:pPr>
            <a:r>
              <a:rPr lang="en-US"/>
              <a:t>Facial landmark mesh of 486 nodes</a:t>
            </a:r>
          </a:p>
          <a:p>
            <a:pPr>
              <a:lnSpc>
                <a:spcPct val="200000"/>
              </a:lnSpc>
            </a:pPr>
            <a:r>
              <a:rPr lang="en-US"/>
              <a:t>Efficient live adjustments: updating landmarks only when needed</a:t>
            </a:r>
          </a:p>
        </p:txBody>
      </p:sp>
      <p:sp>
        <p:nvSpPr>
          <p:cNvPr id="6" name="Slide Number Placeholder 5">
            <a:extLst>
              <a:ext uri="{FF2B5EF4-FFF2-40B4-BE49-F238E27FC236}">
                <a16:creationId xmlns:a16="http://schemas.microsoft.com/office/drawing/2014/main" id="{4143D740-BACA-9E31-2BE3-F733CD024C4F}"/>
              </a:ext>
            </a:extLst>
          </p:cNvPr>
          <p:cNvSpPr>
            <a:spLocks noGrp="1"/>
          </p:cNvSpPr>
          <p:nvPr>
            <p:ph type="sldNum" sz="quarter" idx="14"/>
          </p:nvPr>
        </p:nvSpPr>
        <p:spPr/>
        <p:txBody>
          <a:bodyPr/>
          <a:lstStyle/>
          <a:p>
            <a:fld id="{0FA920F7-7227-4D6E-B7C6-AC05743CC8F3}" type="slidenum">
              <a:rPr lang="en-US" smtClean="0"/>
              <a:pPr/>
              <a:t>10</a:t>
            </a:fld>
            <a:endParaRPr lang="en-US"/>
          </a:p>
        </p:txBody>
      </p:sp>
      <p:pic>
        <p:nvPicPr>
          <p:cNvPr id="7" name="Picture 6" descr="A close up of a face&#10;&#10;Description automatically generated">
            <a:extLst>
              <a:ext uri="{FF2B5EF4-FFF2-40B4-BE49-F238E27FC236}">
                <a16:creationId xmlns:a16="http://schemas.microsoft.com/office/drawing/2014/main" id="{7876F62B-5479-61E1-70D0-B80B6F32B07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80945" y="1143001"/>
            <a:ext cx="5007166" cy="5007166"/>
          </a:xfrm>
          <a:prstGeom prst="rect">
            <a:avLst/>
          </a:prstGeom>
        </p:spPr>
      </p:pic>
      <p:sp>
        <p:nvSpPr>
          <p:cNvPr id="5" name="TextBox 4">
            <a:extLst>
              <a:ext uri="{FF2B5EF4-FFF2-40B4-BE49-F238E27FC236}">
                <a16:creationId xmlns:a16="http://schemas.microsoft.com/office/drawing/2014/main" id="{ED8A8F2F-9876-EE49-574A-F58185B319DD}"/>
              </a:ext>
            </a:extLst>
          </p:cNvPr>
          <p:cNvSpPr txBox="1"/>
          <p:nvPr/>
        </p:nvSpPr>
        <p:spPr>
          <a:xfrm>
            <a:off x="873727" y="6150167"/>
            <a:ext cx="10821987" cy="253916"/>
          </a:xfrm>
          <a:prstGeom prst="rect">
            <a:avLst/>
          </a:prstGeom>
          <a:noFill/>
        </p:spPr>
        <p:txBody>
          <a:bodyPr wrap="square">
            <a:spAutoFit/>
          </a:bodyPr>
          <a:lstStyle/>
          <a:p>
            <a:pPr algn="l"/>
            <a:r>
              <a:rPr lang="en-US" sz="1050" b="0" i="0">
                <a:solidFill>
                  <a:srgbClr val="000000"/>
                </a:solidFill>
                <a:effectLst/>
                <a:latin typeface="Calibri" panose="020F0502020204030204" pitchFamily="34" charset="0"/>
              </a:rPr>
              <a:t>‌</a:t>
            </a:r>
          </a:p>
        </p:txBody>
      </p:sp>
      <p:sp>
        <p:nvSpPr>
          <p:cNvPr id="9" name="TextBox 8">
            <a:extLst>
              <a:ext uri="{FF2B5EF4-FFF2-40B4-BE49-F238E27FC236}">
                <a16:creationId xmlns:a16="http://schemas.microsoft.com/office/drawing/2014/main" id="{FFC53684-54FC-1510-660E-901CC5F9F73C}"/>
              </a:ext>
            </a:extLst>
          </p:cNvPr>
          <p:cNvSpPr txBox="1"/>
          <p:nvPr/>
        </p:nvSpPr>
        <p:spPr>
          <a:xfrm>
            <a:off x="608013" y="6214030"/>
            <a:ext cx="10680098" cy="369332"/>
          </a:xfrm>
          <a:prstGeom prst="rect">
            <a:avLst/>
          </a:prstGeom>
          <a:noFill/>
        </p:spPr>
        <p:txBody>
          <a:bodyPr wrap="square" lIns="91440" tIns="45720" rIns="91440" bIns="45720" anchor="t">
            <a:spAutoFit/>
          </a:bodyPr>
          <a:lstStyle/>
          <a:p>
            <a:pPr marR="457200" algn="ctr"/>
            <a:r>
              <a:rPr lang="en-US" sz="900">
                <a:solidFill>
                  <a:srgbClr val="000000"/>
                </a:solidFill>
                <a:latin typeface="Calibri"/>
                <a:ea typeface="Calibri"/>
                <a:cs typeface="Calibri"/>
              </a:rPr>
              <a:t>[5]</a:t>
            </a:r>
            <a:r>
              <a:rPr lang="en-US" sz="900" b="0" i="0">
                <a:solidFill>
                  <a:srgbClr val="000000"/>
                </a:solidFill>
                <a:effectLst/>
                <a:latin typeface="Calibri"/>
                <a:ea typeface="Calibri"/>
                <a:cs typeface="Calibri"/>
              </a:rPr>
              <a:t> “</a:t>
            </a:r>
            <a:r>
              <a:rPr lang="en-US" sz="900" b="0" i="0" err="1">
                <a:solidFill>
                  <a:srgbClr val="000000"/>
                </a:solidFill>
                <a:effectLst/>
                <a:latin typeface="Calibri"/>
                <a:ea typeface="Calibri"/>
                <a:cs typeface="Calibri"/>
              </a:rPr>
              <a:t>Mediapipe</a:t>
            </a:r>
            <a:r>
              <a:rPr lang="en-US" sz="900" b="0" i="0">
                <a:solidFill>
                  <a:srgbClr val="000000"/>
                </a:solidFill>
                <a:effectLst/>
                <a:latin typeface="Calibri"/>
                <a:ea typeface="Calibri"/>
                <a:cs typeface="Calibri"/>
              </a:rPr>
              <a:t> </a:t>
            </a:r>
            <a:r>
              <a:rPr lang="en-US" sz="900" b="0" i="0" err="1">
                <a:solidFill>
                  <a:srgbClr val="000000"/>
                </a:solidFill>
                <a:effectLst/>
                <a:latin typeface="Calibri"/>
                <a:ea typeface="Calibri"/>
                <a:cs typeface="Calibri"/>
              </a:rPr>
              <a:t>facemesh</a:t>
            </a:r>
            <a:r>
              <a:rPr lang="en-US" sz="900" b="0" i="0">
                <a:solidFill>
                  <a:srgbClr val="000000"/>
                </a:solidFill>
                <a:effectLst/>
                <a:latin typeface="Calibri"/>
                <a:ea typeface="Calibri"/>
                <a:cs typeface="Calibri"/>
              </a:rPr>
              <a:t> vertices mapping,” </a:t>
            </a:r>
            <a:r>
              <a:rPr lang="en-US" sz="900" b="0" i="1">
                <a:solidFill>
                  <a:srgbClr val="000000"/>
                </a:solidFill>
                <a:effectLst/>
                <a:latin typeface="Calibri"/>
                <a:ea typeface="Calibri"/>
                <a:cs typeface="Calibri"/>
              </a:rPr>
              <a:t>Stack Overflow</a:t>
            </a:r>
            <a:r>
              <a:rPr lang="en-US" sz="900" b="0" i="0">
                <a:solidFill>
                  <a:srgbClr val="000000"/>
                </a:solidFill>
                <a:effectLst/>
                <a:latin typeface="Calibri"/>
                <a:ea typeface="Calibri"/>
                <a:cs typeface="Calibri"/>
              </a:rPr>
              <a:t>. https://stackoverflow.com/questions/69858216/mediapipe-facemesh-vertices-mapping</a:t>
            </a:r>
          </a:p>
          <a:p>
            <a:pPr algn="ctr"/>
            <a:r>
              <a:rPr lang="en-US" sz="900" b="0" i="0">
                <a:solidFill>
                  <a:srgbClr val="000000"/>
                </a:solidFill>
                <a:effectLst/>
                <a:latin typeface="Calibri" panose="020F0502020204030204" pitchFamily="34" charset="0"/>
              </a:rPr>
              <a:t>‌</a:t>
            </a:r>
          </a:p>
        </p:txBody>
      </p:sp>
    </p:spTree>
    <p:extLst>
      <p:ext uri="{BB962C8B-B14F-4D97-AF65-F5344CB8AC3E}">
        <p14:creationId xmlns:p14="http://schemas.microsoft.com/office/powerpoint/2010/main" val="2963418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8C3D8-81DC-B0A3-D969-90FEBB02CCD3}"/>
              </a:ext>
            </a:extLst>
          </p:cNvPr>
          <p:cNvSpPr>
            <a:spLocks noGrp="1"/>
          </p:cNvSpPr>
          <p:nvPr>
            <p:ph type="title"/>
          </p:nvPr>
        </p:nvSpPr>
        <p:spPr/>
        <p:txBody>
          <a:bodyPr lIns="91440" tIns="45720" rIns="91440" bIns="45720" anchor="b"/>
          <a:lstStyle/>
          <a:p>
            <a:r>
              <a:rPr lang="en-US">
                <a:latin typeface="Century Gothic"/>
                <a:cs typeface="Arial"/>
              </a:rPr>
              <a:t>Benefits &amp; Deliverables</a:t>
            </a:r>
            <a:endParaRPr lang="en-US"/>
          </a:p>
        </p:txBody>
      </p:sp>
      <p:sp>
        <p:nvSpPr>
          <p:cNvPr id="3" name="Text Placeholder 2">
            <a:extLst>
              <a:ext uri="{FF2B5EF4-FFF2-40B4-BE49-F238E27FC236}">
                <a16:creationId xmlns:a16="http://schemas.microsoft.com/office/drawing/2014/main" id="{2DD8C0A2-83BE-80D1-7A98-8B166A9B5763}"/>
              </a:ext>
            </a:extLst>
          </p:cNvPr>
          <p:cNvSpPr>
            <a:spLocks noGrp="1"/>
          </p:cNvSpPr>
          <p:nvPr>
            <p:ph type="body" sz="quarter" idx="11"/>
          </p:nvPr>
        </p:nvSpPr>
        <p:spPr>
          <a:xfrm>
            <a:off x="746919" y="1295400"/>
            <a:ext cx="10668000" cy="4800600"/>
          </a:xfrm>
        </p:spPr>
        <p:txBody>
          <a:bodyPr/>
          <a:lstStyle/>
          <a:p>
            <a:pPr>
              <a:lnSpc>
                <a:spcPct val="150000"/>
              </a:lnSpc>
            </a:pPr>
            <a:r>
              <a:rPr lang="en-US"/>
              <a:t>Hands-free operation for users with physical disabilities</a:t>
            </a:r>
          </a:p>
          <a:p>
            <a:pPr>
              <a:lnSpc>
                <a:spcPct val="150000"/>
              </a:lnSpc>
            </a:pPr>
            <a:r>
              <a:rPr lang="en-US"/>
              <a:t>Personalized facial movement commands</a:t>
            </a:r>
          </a:p>
          <a:p>
            <a:pPr>
              <a:lnSpc>
                <a:spcPct val="150000"/>
              </a:lnSpc>
            </a:pPr>
            <a:r>
              <a:rPr lang="en-US"/>
              <a:t>PC-based application for easy setup</a:t>
            </a:r>
          </a:p>
          <a:p>
            <a:pPr>
              <a:lnSpc>
                <a:spcPct val="150000"/>
              </a:lnSpc>
            </a:pPr>
            <a:r>
              <a:rPr lang="en-US"/>
              <a:t>Intuitive controls for minimal user training</a:t>
            </a:r>
          </a:p>
          <a:p>
            <a:pPr marL="342265" indent="-342265">
              <a:lnSpc>
                <a:spcPct val="150000"/>
              </a:lnSpc>
            </a:pPr>
            <a:r>
              <a:rPr lang="en-US"/>
              <a:t>An application that houses the facial detection software</a:t>
            </a:r>
          </a:p>
          <a:p>
            <a:pPr marL="342265" indent="-342265">
              <a:lnSpc>
                <a:spcPct val="150000"/>
              </a:lnSpc>
            </a:pPr>
            <a:r>
              <a:rPr lang="en-US">
                <a:latin typeface="Times New Roman"/>
                <a:cs typeface="Times New Roman"/>
              </a:rPr>
              <a:t>DJI Tello photography drone</a:t>
            </a:r>
          </a:p>
          <a:p>
            <a:pPr marL="342265" indent="-342265">
              <a:lnSpc>
                <a:spcPct val="150000"/>
              </a:lnSpc>
            </a:pPr>
            <a:r>
              <a:rPr lang="en-US"/>
              <a:t>Autodesk Instructables guide</a:t>
            </a:r>
          </a:p>
          <a:p>
            <a:pPr>
              <a:lnSpc>
                <a:spcPct val="150000"/>
              </a:lnSpc>
            </a:pPr>
            <a:endParaRPr lang="en-US"/>
          </a:p>
          <a:p>
            <a:endParaRPr lang="en-US"/>
          </a:p>
        </p:txBody>
      </p:sp>
      <p:sp>
        <p:nvSpPr>
          <p:cNvPr id="4" name="Slide Number Placeholder 3">
            <a:extLst>
              <a:ext uri="{FF2B5EF4-FFF2-40B4-BE49-F238E27FC236}">
                <a16:creationId xmlns:a16="http://schemas.microsoft.com/office/drawing/2014/main" id="{7FFEF6B0-CA8E-5F3D-564D-0BCA7EEEF361}"/>
              </a:ext>
            </a:extLst>
          </p:cNvPr>
          <p:cNvSpPr>
            <a:spLocks noGrp="1"/>
          </p:cNvSpPr>
          <p:nvPr>
            <p:ph type="sldNum" sz="quarter" idx="12"/>
          </p:nvPr>
        </p:nvSpPr>
        <p:spPr/>
        <p:txBody>
          <a:bodyPr/>
          <a:lstStyle/>
          <a:p>
            <a:fld id="{0FA920F7-7227-4D6E-B7C6-AC05743CC8F3}" type="slidenum">
              <a:rPr lang="en-US" smtClean="0"/>
              <a:pPr/>
              <a:t>11</a:t>
            </a:fld>
            <a:endParaRPr lang="en-US"/>
          </a:p>
        </p:txBody>
      </p:sp>
      <p:pic>
        <p:nvPicPr>
          <p:cNvPr id="5" name="Picture 2" descr="Yours for the making - Instructables">
            <a:extLst>
              <a:ext uri="{FF2B5EF4-FFF2-40B4-BE49-F238E27FC236}">
                <a16:creationId xmlns:a16="http://schemas.microsoft.com/office/drawing/2014/main" id="{F49A2BC8-3161-6FF4-E5CF-5DEB022714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24662" y="4857750"/>
            <a:ext cx="3695700" cy="12382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CD6AAAE-2F50-1227-89C5-8010955583EF}"/>
              </a:ext>
            </a:extLst>
          </p:cNvPr>
          <p:cNvSpPr txBox="1"/>
          <p:nvPr/>
        </p:nvSpPr>
        <p:spPr>
          <a:xfrm>
            <a:off x="2659629" y="6229032"/>
            <a:ext cx="7242629" cy="507831"/>
          </a:xfrm>
          <a:prstGeom prst="rect">
            <a:avLst/>
          </a:prstGeom>
          <a:noFill/>
        </p:spPr>
        <p:txBody>
          <a:bodyPr wrap="square" lIns="91440" tIns="45720" rIns="91440" bIns="45720" rtlCol="0" anchor="t">
            <a:spAutoFit/>
          </a:bodyPr>
          <a:lstStyle/>
          <a:p>
            <a:r>
              <a:rPr lang="en-US" sz="900">
                <a:solidFill>
                  <a:srgbClr val="000000"/>
                </a:solidFill>
                <a:latin typeface="Calibri"/>
                <a:ea typeface="Calibri"/>
                <a:cs typeface="Calibri"/>
              </a:rPr>
              <a:t>[6]</a:t>
            </a:r>
            <a:r>
              <a:rPr lang="en-US" sz="900" b="0" i="0">
                <a:solidFill>
                  <a:srgbClr val="000000"/>
                </a:solidFill>
                <a:effectLst/>
                <a:latin typeface="Calibri"/>
                <a:ea typeface="Calibri"/>
                <a:cs typeface="Calibri"/>
              </a:rPr>
              <a:t> </a:t>
            </a:r>
            <a:r>
              <a:rPr lang="en-US" sz="900" b="0" i="0" err="1">
                <a:solidFill>
                  <a:srgbClr val="000000"/>
                </a:solidFill>
                <a:effectLst/>
                <a:latin typeface="Calibri"/>
                <a:ea typeface="Calibri"/>
                <a:cs typeface="Calibri"/>
              </a:rPr>
              <a:t>Instructables</a:t>
            </a:r>
            <a:r>
              <a:rPr lang="en-US" sz="900" b="0" i="0">
                <a:solidFill>
                  <a:srgbClr val="000000"/>
                </a:solidFill>
                <a:effectLst/>
                <a:latin typeface="Calibri"/>
                <a:ea typeface="Calibri"/>
                <a:cs typeface="Calibri"/>
              </a:rPr>
              <a:t>, “</a:t>
            </a:r>
            <a:r>
              <a:rPr lang="en-US" sz="900" b="0" i="0" err="1">
                <a:solidFill>
                  <a:srgbClr val="000000"/>
                </a:solidFill>
                <a:effectLst/>
                <a:latin typeface="Calibri"/>
                <a:ea typeface="Calibri"/>
                <a:cs typeface="Calibri"/>
              </a:rPr>
              <a:t>Instructables</a:t>
            </a:r>
            <a:r>
              <a:rPr lang="en-US" sz="900" b="0" i="0">
                <a:solidFill>
                  <a:srgbClr val="000000"/>
                </a:solidFill>
                <a:effectLst/>
                <a:latin typeface="Calibri"/>
                <a:ea typeface="Calibri"/>
                <a:cs typeface="Calibri"/>
              </a:rPr>
              <a:t> - How to make anything,” </a:t>
            </a:r>
            <a:r>
              <a:rPr lang="en-US" sz="900" b="0" i="1">
                <a:solidFill>
                  <a:srgbClr val="000000"/>
                </a:solidFill>
                <a:effectLst/>
                <a:latin typeface="Calibri"/>
                <a:ea typeface="Calibri"/>
                <a:cs typeface="Calibri"/>
              </a:rPr>
              <a:t>Instructables.com</a:t>
            </a:r>
            <a:r>
              <a:rPr lang="en-US" sz="900" b="0" i="0">
                <a:solidFill>
                  <a:srgbClr val="000000"/>
                </a:solidFill>
                <a:effectLst/>
                <a:latin typeface="Calibri"/>
                <a:ea typeface="Calibri"/>
                <a:cs typeface="Calibri"/>
              </a:rPr>
              <a:t>, 2019. </a:t>
            </a:r>
            <a:r>
              <a:rPr lang="en-US" sz="900" b="0" i="0">
                <a:solidFill>
                  <a:srgbClr val="000000"/>
                </a:solidFill>
                <a:effectLst/>
                <a:latin typeface="Calibri"/>
                <a:ea typeface="Calibri"/>
                <a:cs typeface="Calibri"/>
                <a:hlinkClick r:id="rId4"/>
              </a:rPr>
              <a:t>https://www.instructables.com/</a:t>
            </a:r>
            <a:r>
              <a:rPr lang="en-US" sz="900" b="0" i="0">
                <a:solidFill>
                  <a:srgbClr val="000000"/>
                </a:solidFill>
                <a:effectLst/>
                <a:latin typeface="Calibri"/>
                <a:ea typeface="Calibri"/>
                <a:cs typeface="Calibri"/>
              </a:rPr>
              <a:t> (accessed  Dec. 02, 2024).</a:t>
            </a:r>
          </a:p>
          <a:p>
            <a:endParaRPr lang="en-US"/>
          </a:p>
        </p:txBody>
      </p:sp>
    </p:spTree>
    <p:extLst>
      <p:ext uri="{BB962C8B-B14F-4D97-AF65-F5344CB8AC3E}">
        <p14:creationId xmlns:p14="http://schemas.microsoft.com/office/powerpoint/2010/main" val="361761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11747-0185-FC11-3080-EE29CCE8D28F}"/>
              </a:ext>
            </a:extLst>
          </p:cNvPr>
          <p:cNvSpPr>
            <a:spLocks noGrp="1"/>
          </p:cNvSpPr>
          <p:nvPr>
            <p:ph type="title"/>
          </p:nvPr>
        </p:nvSpPr>
        <p:spPr/>
        <p:txBody>
          <a:bodyPr lIns="91440" tIns="45720" rIns="91440" bIns="45720" anchor="t"/>
          <a:lstStyle/>
          <a:p>
            <a:r>
              <a:rPr lang="en-US">
                <a:latin typeface="Century Gothic"/>
              </a:rPr>
              <a:t>Application Process</a:t>
            </a:r>
            <a:endParaRPr lang="en-US"/>
          </a:p>
        </p:txBody>
      </p:sp>
      <p:sp>
        <p:nvSpPr>
          <p:cNvPr id="4" name="Content Placeholder 3">
            <a:extLst>
              <a:ext uri="{FF2B5EF4-FFF2-40B4-BE49-F238E27FC236}">
                <a16:creationId xmlns:a16="http://schemas.microsoft.com/office/drawing/2014/main" id="{4F607DC9-EB28-06F0-CAE7-867368C9CBF6}"/>
              </a:ext>
            </a:extLst>
          </p:cNvPr>
          <p:cNvSpPr>
            <a:spLocks noGrp="1"/>
          </p:cNvSpPr>
          <p:nvPr>
            <p:ph sz="quarter" idx="13"/>
          </p:nvPr>
        </p:nvSpPr>
        <p:spPr>
          <a:xfrm>
            <a:off x="6145635" y="1717372"/>
            <a:ext cx="5410200" cy="5181600"/>
          </a:xfrm>
        </p:spPr>
        <p:txBody>
          <a:bodyPr lIns="91440" tIns="45720" rIns="91440" bIns="45720" anchor="t"/>
          <a:lstStyle/>
          <a:p>
            <a:pPr marL="342265" indent="-342265"/>
            <a:r>
              <a:rPr lang="en-US">
                <a:latin typeface="Times New Roman"/>
                <a:cs typeface="Times New Roman"/>
              </a:rPr>
              <a:t>Homepage: provides buttons for user to control drone</a:t>
            </a:r>
            <a:endParaRPr lang="en-US"/>
          </a:p>
          <a:p>
            <a:pPr marL="342265" indent="-342265"/>
            <a:r>
              <a:rPr lang="en-US">
                <a:latin typeface="Times New Roman"/>
                <a:cs typeface="Times New Roman"/>
              </a:rPr>
              <a:t>Main Control Interface: Facial Tracking and Camera Feed </a:t>
            </a:r>
          </a:p>
          <a:p>
            <a:pPr marL="342265" indent="-342265"/>
            <a:r>
              <a:rPr lang="en-US">
                <a:latin typeface="Times New Roman"/>
                <a:cs typeface="Times New Roman"/>
              </a:rPr>
              <a:t>Setting: Tracking of the Drone Movement and Video Calibration</a:t>
            </a:r>
            <a:endParaRPr lang="en-US"/>
          </a:p>
        </p:txBody>
      </p:sp>
      <p:sp>
        <p:nvSpPr>
          <p:cNvPr id="5" name="Slide Number Placeholder 4">
            <a:extLst>
              <a:ext uri="{FF2B5EF4-FFF2-40B4-BE49-F238E27FC236}">
                <a16:creationId xmlns:a16="http://schemas.microsoft.com/office/drawing/2014/main" id="{F9D61C7F-9EAD-0D32-CA34-A7468C9FB943}"/>
              </a:ext>
            </a:extLst>
          </p:cNvPr>
          <p:cNvSpPr>
            <a:spLocks noGrp="1"/>
          </p:cNvSpPr>
          <p:nvPr>
            <p:ph type="sldNum" sz="quarter" idx="14"/>
          </p:nvPr>
        </p:nvSpPr>
        <p:spPr/>
        <p:txBody>
          <a:bodyPr/>
          <a:lstStyle/>
          <a:p>
            <a:fld id="{0FA920F7-7227-4D6E-B7C6-AC05743CC8F3}" type="slidenum">
              <a:rPr lang="en-US" smtClean="0"/>
              <a:pPr/>
              <a:t>12</a:t>
            </a:fld>
            <a:endParaRPr lang="en-US"/>
          </a:p>
        </p:txBody>
      </p:sp>
      <p:graphicFrame>
        <p:nvGraphicFramePr>
          <p:cNvPr id="141" name="Content Placeholder 140">
            <a:extLst>
              <a:ext uri="{FF2B5EF4-FFF2-40B4-BE49-F238E27FC236}">
                <a16:creationId xmlns:a16="http://schemas.microsoft.com/office/drawing/2014/main" id="{861D5537-E629-CE9D-DFD8-50A109AF3C54}"/>
              </a:ext>
            </a:extLst>
          </p:cNvPr>
          <p:cNvGraphicFramePr>
            <a:graphicFrameLocks noGrp="1"/>
          </p:cNvGraphicFramePr>
          <p:nvPr>
            <p:ph sz="quarter" idx="12"/>
            <p:extLst>
              <p:ext uri="{D42A27DB-BD31-4B8C-83A1-F6EECF244321}">
                <p14:modId xmlns:p14="http://schemas.microsoft.com/office/powerpoint/2010/main" val="3347481935"/>
              </p:ext>
            </p:extLst>
          </p:nvPr>
        </p:nvGraphicFramePr>
        <p:xfrm>
          <a:off x="606797" y="603090"/>
          <a:ext cx="5410200" cy="5181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5716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45757-6EB1-2036-5305-FC6A294764B1}"/>
              </a:ext>
            </a:extLst>
          </p:cNvPr>
          <p:cNvSpPr>
            <a:spLocks noGrp="1"/>
          </p:cNvSpPr>
          <p:nvPr>
            <p:ph type="title"/>
          </p:nvPr>
        </p:nvSpPr>
        <p:spPr/>
        <p:txBody>
          <a:bodyPr/>
          <a:lstStyle/>
          <a:p>
            <a:r>
              <a:rPr lang="en-US"/>
              <a:t>Setup Phase</a:t>
            </a:r>
          </a:p>
        </p:txBody>
      </p:sp>
      <p:sp>
        <p:nvSpPr>
          <p:cNvPr id="5" name="Slide Number Placeholder 4">
            <a:extLst>
              <a:ext uri="{FF2B5EF4-FFF2-40B4-BE49-F238E27FC236}">
                <a16:creationId xmlns:a16="http://schemas.microsoft.com/office/drawing/2014/main" id="{C7C6A472-5742-5998-9948-7DB751F56093}"/>
              </a:ext>
            </a:extLst>
          </p:cNvPr>
          <p:cNvSpPr>
            <a:spLocks noGrp="1"/>
          </p:cNvSpPr>
          <p:nvPr>
            <p:ph type="sldNum" sz="quarter" idx="14"/>
          </p:nvPr>
        </p:nvSpPr>
        <p:spPr/>
        <p:txBody>
          <a:bodyPr/>
          <a:lstStyle/>
          <a:p>
            <a:fld id="{0FA920F7-7227-4D6E-B7C6-AC05743CC8F3}" type="slidenum">
              <a:rPr lang="en-US" smtClean="0"/>
              <a:pPr/>
              <a:t>13</a:t>
            </a:fld>
            <a:endParaRPr lang="en-US"/>
          </a:p>
        </p:txBody>
      </p:sp>
      <p:pic>
        <p:nvPicPr>
          <p:cNvPr id="11" name="Picture 10" descr="A grid of a face&#10;&#10;Description automatically generated">
            <a:extLst>
              <a:ext uri="{FF2B5EF4-FFF2-40B4-BE49-F238E27FC236}">
                <a16:creationId xmlns:a16="http://schemas.microsoft.com/office/drawing/2014/main" id="{7DCCC961-7B27-4AF6-E3AF-A177D4FF0C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23419" y="835485"/>
            <a:ext cx="5715000" cy="5686425"/>
          </a:xfrm>
          <a:prstGeom prst="rect">
            <a:avLst/>
          </a:prstGeom>
        </p:spPr>
      </p:pic>
    </p:spTree>
    <p:extLst>
      <p:ext uri="{BB962C8B-B14F-4D97-AF65-F5344CB8AC3E}">
        <p14:creationId xmlns:p14="http://schemas.microsoft.com/office/powerpoint/2010/main" val="1820098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60F22A-A77A-79F8-E4E3-0BA783626A52}"/>
              </a:ext>
            </a:extLst>
          </p:cNvPr>
          <p:cNvSpPr>
            <a:spLocks noGrp="1"/>
          </p:cNvSpPr>
          <p:nvPr>
            <p:ph type="title"/>
          </p:nvPr>
        </p:nvSpPr>
        <p:spPr>
          <a:xfrm>
            <a:off x="608013" y="274638"/>
            <a:ext cx="10945812" cy="639762"/>
          </a:xfrm>
        </p:spPr>
        <p:txBody>
          <a:bodyPr lIns="91440" tIns="45720" rIns="91440" bIns="45720" anchor="t">
            <a:normAutofit/>
          </a:bodyPr>
          <a:lstStyle/>
          <a:p>
            <a:r>
              <a:rPr lang="en-US">
                <a:latin typeface="Century Gothic"/>
              </a:rPr>
              <a:t> live phase</a:t>
            </a:r>
          </a:p>
        </p:txBody>
      </p:sp>
      <p:sp>
        <p:nvSpPr>
          <p:cNvPr id="6" name="Slide Number Placeholder 5">
            <a:extLst>
              <a:ext uri="{FF2B5EF4-FFF2-40B4-BE49-F238E27FC236}">
                <a16:creationId xmlns:a16="http://schemas.microsoft.com/office/drawing/2014/main" id="{A12E3658-5C27-6130-B772-9EF3B11B7894}"/>
              </a:ext>
            </a:extLst>
          </p:cNvPr>
          <p:cNvSpPr>
            <a:spLocks noGrp="1"/>
          </p:cNvSpPr>
          <p:nvPr>
            <p:ph type="sldNum" sz="quarter" idx="14"/>
          </p:nvPr>
        </p:nvSpPr>
        <p:spPr>
          <a:xfrm>
            <a:off x="5880894" y="6356350"/>
            <a:ext cx="400050" cy="365125"/>
          </a:xfrm>
        </p:spPr>
        <p:txBody>
          <a:bodyPr anchor="t">
            <a:normAutofit/>
          </a:bodyPr>
          <a:lstStyle/>
          <a:p>
            <a:pPr>
              <a:spcAft>
                <a:spcPts val="600"/>
              </a:spcAft>
            </a:pPr>
            <a:fld id="{0FA920F7-7227-4D6E-B7C6-AC05743CC8F3}" type="slidenum">
              <a:rPr lang="en-US" smtClean="0"/>
              <a:pPr>
                <a:spcAft>
                  <a:spcPts val="600"/>
                </a:spcAft>
              </a:pPr>
              <a:t>14</a:t>
            </a:fld>
            <a:endParaRPr lang="en-US"/>
          </a:p>
        </p:txBody>
      </p:sp>
      <p:pic>
        <p:nvPicPr>
          <p:cNvPr id="2" name="Content Placeholder 9" descr="A diagram of a algorithm&#10;&#10;Description automatically generated">
            <a:extLst>
              <a:ext uri="{FF2B5EF4-FFF2-40B4-BE49-F238E27FC236}">
                <a16:creationId xmlns:a16="http://schemas.microsoft.com/office/drawing/2014/main" id="{CCD5FA80-C770-9E7A-78D2-E29B074AFAB1}"/>
              </a:ext>
            </a:extLst>
          </p:cNvPr>
          <p:cNvPicPr>
            <a:picLocks noGrp="1" noChangeAspect="1"/>
          </p:cNvPicPr>
          <p:nvPr>
            <p:ph sz="quarter" idx="13"/>
          </p:nvPr>
        </p:nvPicPr>
        <p:blipFill>
          <a:blip r:embed="rId3"/>
          <a:stretch>
            <a:fillRect/>
          </a:stretch>
        </p:blipFill>
        <p:spPr>
          <a:xfrm>
            <a:off x="4080215" y="1036261"/>
            <a:ext cx="3989831" cy="5181600"/>
          </a:xfrm>
          <a:noFill/>
        </p:spPr>
      </p:pic>
    </p:spTree>
    <p:extLst>
      <p:ext uri="{BB962C8B-B14F-4D97-AF65-F5344CB8AC3E}">
        <p14:creationId xmlns:p14="http://schemas.microsoft.com/office/powerpoint/2010/main" val="38861267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B9F51-B866-32DC-DBF9-2E43D7A2C817}"/>
              </a:ext>
            </a:extLst>
          </p:cNvPr>
          <p:cNvSpPr>
            <a:spLocks noGrp="1"/>
          </p:cNvSpPr>
          <p:nvPr>
            <p:ph type="title"/>
          </p:nvPr>
        </p:nvSpPr>
        <p:spPr/>
        <p:txBody>
          <a:bodyPr lIns="91440" tIns="45720" rIns="91440" bIns="45720" anchor="b"/>
          <a:lstStyle/>
          <a:p>
            <a:r>
              <a:rPr lang="en-US">
                <a:latin typeface="Century Gothic"/>
                <a:cs typeface="Arial"/>
              </a:rPr>
              <a:t>What's been done</a:t>
            </a:r>
            <a:endParaRPr lang="en-US"/>
          </a:p>
        </p:txBody>
      </p:sp>
      <p:sp>
        <p:nvSpPr>
          <p:cNvPr id="3" name="Text Placeholder 2">
            <a:extLst>
              <a:ext uri="{FF2B5EF4-FFF2-40B4-BE49-F238E27FC236}">
                <a16:creationId xmlns:a16="http://schemas.microsoft.com/office/drawing/2014/main" id="{2105D40C-9F27-16C5-2D2B-B37E5F0F2000}"/>
              </a:ext>
            </a:extLst>
          </p:cNvPr>
          <p:cNvSpPr>
            <a:spLocks noGrp="1"/>
          </p:cNvSpPr>
          <p:nvPr>
            <p:ph type="body" sz="quarter" idx="11"/>
          </p:nvPr>
        </p:nvSpPr>
        <p:spPr>
          <a:xfrm>
            <a:off x="746919" y="1295400"/>
            <a:ext cx="4057538" cy="5060950"/>
          </a:xfrm>
        </p:spPr>
        <p:txBody>
          <a:bodyPr lIns="91440" tIns="45720" rIns="91440" bIns="45720" anchor="t"/>
          <a:lstStyle/>
          <a:p>
            <a:pPr marL="457200" indent="-457200">
              <a:lnSpc>
                <a:spcPct val="150000"/>
              </a:lnSpc>
            </a:pPr>
            <a:r>
              <a:rPr lang="en-US">
                <a:solidFill>
                  <a:srgbClr val="0D0D0D"/>
                </a:solidFill>
                <a:latin typeface="Times New Roman"/>
                <a:cs typeface="Times New Roman"/>
              </a:rPr>
              <a:t>An initial design and experimental version of facial tracking module</a:t>
            </a:r>
            <a:endParaRPr lang="en-US">
              <a:solidFill>
                <a:srgbClr val="000000"/>
              </a:solidFill>
              <a:latin typeface="Times New Roman"/>
              <a:cs typeface="Times New Roman"/>
            </a:endParaRPr>
          </a:p>
          <a:p>
            <a:pPr marL="457200" indent="-457200">
              <a:lnSpc>
                <a:spcPct val="150000"/>
              </a:lnSpc>
            </a:pPr>
            <a:r>
              <a:rPr lang="en-US">
                <a:solidFill>
                  <a:srgbClr val="0D0D0D"/>
                </a:solidFill>
                <a:latin typeface="Times New Roman"/>
                <a:cs typeface="Times New Roman"/>
              </a:rPr>
              <a:t>Able to use the SDK for the DJI Tello</a:t>
            </a:r>
          </a:p>
          <a:p>
            <a:pPr marL="457200" indent="-457200">
              <a:lnSpc>
                <a:spcPct val="150000"/>
              </a:lnSpc>
            </a:pPr>
            <a:r>
              <a:rPr lang="en-US">
                <a:solidFill>
                  <a:srgbClr val="0D0D0D"/>
                </a:solidFill>
                <a:latin typeface="Times New Roman"/>
                <a:cs typeface="Times New Roman"/>
              </a:rPr>
              <a:t>Software architecture documentation for the project</a:t>
            </a:r>
          </a:p>
          <a:p>
            <a:pPr marL="457200" lvl="1" indent="0">
              <a:buNone/>
            </a:pPr>
            <a:endParaRPr lang="en-US">
              <a:solidFill>
                <a:srgbClr val="0D0D0D"/>
              </a:solidFill>
              <a:latin typeface="Times New Roman"/>
              <a:cs typeface="Times New Roman"/>
            </a:endParaRPr>
          </a:p>
          <a:p>
            <a:pPr marL="342265" indent="-342265"/>
            <a:endParaRPr lang="en-US">
              <a:solidFill>
                <a:srgbClr val="0D0D0D"/>
              </a:solidFill>
            </a:endParaRPr>
          </a:p>
          <a:p>
            <a:pPr marL="742315" lvl="1" indent="-285115">
              <a:buChar char="•"/>
            </a:pPr>
            <a:endParaRPr lang="en-US">
              <a:solidFill>
                <a:srgbClr val="0D0D0D"/>
              </a:solidFill>
            </a:endParaRPr>
          </a:p>
          <a:p>
            <a:pPr marL="742315" lvl="1" indent="-285115">
              <a:buChar char="•"/>
            </a:pPr>
            <a:endParaRPr lang="en-US">
              <a:solidFill>
                <a:srgbClr val="0D0D0D"/>
              </a:solidFill>
            </a:endParaRPr>
          </a:p>
          <a:p>
            <a:pPr marL="742315" lvl="1" indent="-285115">
              <a:buChar char="•"/>
            </a:pPr>
            <a:endParaRPr lang="en-US">
              <a:solidFill>
                <a:srgbClr val="0D0D0D"/>
              </a:solidFill>
            </a:endParaRPr>
          </a:p>
          <a:p>
            <a:pPr marL="742315" lvl="1" indent="-285115">
              <a:buChar char="•"/>
            </a:pPr>
            <a:endParaRPr lang="en-US">
              <a:solidFill>
                <a:srgbClr val="0D0D0D"/>
              </a:solidFill>
            </a:endParaRPr>
          </a:p>
          <a:p>
            <a:pPr marL="742315" lvl="1" indent="-285115">
              <a:buChar char="•"/>
            </a:pPr>
            <a:endParaRPr lang="en-US">
              <a:solidFill>
                <a:srgbClr val="0D0D0D"/>
              </a:solidFill>
            </a:endParaRPr>
          </a:p>
        </p:txBody>
      </p:sp>
      <p:sp>
        <p:nvSpPr>
          <p:cNvPr id="4" name="Slide Number Placeholder 3">
            <a:extLst>
              <a:ext uri="{FF2B5EF4-FFF2-40B4-BE49-F238E27FC236}">
                <a16:creationId xmlns:a16="http://schemas.microsoft.com/office/drawing/2014/main" id="{A6D97026-0A70-B361-7260-176346023460}"/>
              </a:ext>
            </a:extLst>
          </p:cNvPr>
          <p:cNvSpPr>
            <a:spLocks noGrp="1"/>
          </p:cNvSpPr>
          <p:nvPr>
            <p:ph type="sldNum" sz="quarter" idx="12"/>
          </p:nvPr>
        </p:nvSpPr>
        <p:spPr/>
        <p:txBody>
          <a:bodyPr/>
          <a:lstStyle/>
          <a:p>
            <a:fld id="{0FA920F7-7227-4D6E-B7C6-AC05743CC8F3}" type="slidenum">
              <a:rPr lang="en-US" smtClean="0"/>
              <a:pPr/>
              <a:t>15</a:t>
            </a:fld>
            <a:endParaRPr lang="en-US"/>
          </a:p>
        </p:txBody>
      </p:sp>
      <p:pic>
        <p:nvPicPr>
          <p:cNvPr id="6" name="Picture 5" descr="A diagram of a software application&#10;&#10;Description automatically generated">
            <a:extLst>
              <a:ext uri="{FF2B5EF4-FFF2-40B4-BE49-F238E27FC236}">
                <a16:creationId xmlns:a16="http://schemas.microsoft.com/office/drawing/2014/main" id="{B50CFCFC-4324-0F3B-DBC6-7CCE6AEAFE94}"/>
              </a:ext>
            </a:extLst>
          </p:cNvPr>
          <p:cNvPicPr>
            <a:picLocks noChangeAspect="1"/>
          </p:cNvPicPr>
          <p:nvPr/>
        </p:nvPicPr>
        <p:blipFill>
          <a:blip r:embed="rId3"/>
          <a:stretch>
            <a:fillRect/>
          </a:stretch>
        </p:blipFill>
        <p:spPr>
          <a:xfrm>
            <a:off x="5126040" y="1297459"/>
            <a:ext cx="6287459" cy="4492564"/>
          </a:xfrm>
          <a:prstGeom prst="rect">
            <a:avLst/>
          </a:prstGeom>
        </p:spPr>
      </p:pic>
    </p:spTree>
    <p:extLst>
      <p:ext uri="{BB962C8B-B14F-4D97-AF65-F5344CB8AC3E}">
        <p14:creationId xmlns:p14="http://schemas.microsoft.com/office/powerpoint/2010/main" val="22011143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B9F51-B866-32DC-DBF9-2E43D7A2C817}"/>
              </a:ext>
            </a:extLst>
          </p:cNvPr>
          <p:cNvSpPr>
            <a:spLocks noGrp="1"/>
          </p:cNvSpPr>
          <p:nvPr>
            <p:ph type="title"/>
          </p:nvPr>
        </p:nvSpPr>
        <p:spPr/>
        <p:txBody>
          <a:bodyPr lIns="91440" tIns="45720" rIns="91440" bIns="45720" anchor="b"/>
          <a:lstStyle/>
          <a:p>
            <a:r>
              <a:rPr lang="en-US">
                <a:latin typeface="Century Gothic"/>
                <a:cs typeface="Arial"/>
              </a:rPr>
              <a:t>Next Steps</a:t>
            </a:r>
            <a:endParaRPr lang="en-US"/>
          </a:p>
        </p:txBody>
      </p:sp>
      <p:sp>
        <p:nvSpPr>
          <p:cNvPr id="3" name="Text Placeholder 2">
            <a:extLst>
              <a:ext uri="{FF2B5EF4-FFF2-40B4-BE49-F238E27FC236}">
                <a16:creationId xmlns:a16="http://schemas.microsoft.com/office/drawing/2014/main" id="{2105D40C-9F27-16C5-2D2B-B37E5F0F2000}"/>
              </a:ext>
            </a:extLst>
          </p:cNvPr>
          <p:cNvSpPr>
            <a:spLocks noGrp="1"/>
          </p:cNvSpPr>
          <p:nvPr>
            <p:ph type="body" sz="quarter" idx="11"/>
          </p:nvPr>
        </p:nvSpPr>
        <p:spPr>
          <a:xfrm>
            <a:off x="746919" y="1295400"/>
            <a:ext cx="4566463" cy="5060950"/>
          </a:xfrm>
        </p:spPr>
        <p:txBody>
          <a:bodyPr lIns="91440" tIns="45720" rIns="91440" bIns="45720" anchor="t"/>
          <a:lstStyle/>
          <a:p>
            <a:pPr marL="457200" indent="-457200">
              <a:lnSpc>
                <a:spcPct val="150000"/>
              </a:lnSpc>
            </a:pPr>
            <a:r>
              <a:rPr lang="en-US">
                <a:solidFill>
                  <a:srgbClr val="0D0D0D"/>
                </a:solidFill>
                <a:latin typeface="Times New Roman"/>
                <a:cs typeface="Times New Roman"/>
              </a:rPr>
              <a:t>Integration of all modules into a working application </a:t>
            </a:r>
          </a:p>
          <a:p>
            <a:pPr marL="457200" indent="-457200">
              <a:lnSpc>
                <a:spcPct val="150000"/>
              </a:lnSpc>
            </a:pPr>
            <a:r>
              <a:rPr lang="en-US">
                <a:solidFill>
                  <a:srgbClr val="0D0D0D"/>
                </a:solidFill>
                <a:latin typeface="Times New Roman"/>
                <a:cs typeface="Times New Roman"/>
              </a:rPr>
              <a:t>Video feed transmission capabilities from the drone to the app</a:t>
            </a:r>
          </a:p>
          <a:p>
            <a:pPr marL="457200" indent="-457200">
              <a:lnSpc>
                <a:spcPct val="150000"/>
              </a:lnSpc>
            </a:pPr>
            <a:r>
              <a:rPr lang="en-US">
                <a:solidFill>
                  <a:srgbClr val="0D0D0D"/>
                </a:solidFill>
              </a:rPr>
              <a:t>Possible system that can use other drones' receivers/Linking controls</a:t>
            </a:r>
            <a:endParaRPr lang="en-US">
              <a:solidFill>
                <a:srgbClr val="000000"/>
              </a:solidFill>
            </a:endParaRPr>
          </a:p>
          <a:p>
            <a:pPr marL="457200" indent="-457200"/>
            <a:endParaRPr lang="en-US">
              <a:solidFill>
                <a:srgbClr val="0D0D0D"/>
              </a:solidFill>
            </a:endParaRPr>
          </a:p>
          <a:p>
            <a:pPr marL="742315" lvl="1" indent="-285115"/>
            <a:endParaRPr lang="en-US">
              <a:solidFill>
                <a:srgbClr val="0D0D0D"/>
              </a:solidFill>
            </a:endParaRPr>
          </a:p>
          <a:p>
            <a:pPr marL="742315" lvl="1" indent="-285115">
              <a:buChar char="•"/>
            </a:pPr>
            <a:endParaRPr lang="en-US">
              <a:solidFill>
                <a:srgbClr val="0D0D0D"/>
              </a:solidFill>
            </a:endParaRPr>
          </a:p>
          <a:p>
            <a:pPr marL="742315" lvl="1" indent="-285115">
              <a:buChar char="•"/>
            </a:pPr>
            <a:endParaRPr lang="en-US">
              <a:solidFill>
                <a:srgbClr val="0D0D0D"/>
              </a:solidFill>
            </a:endParaRPr>
          </a:p>
          <a:p>
            <a:pPr marL="742315" lvl="1" indent="-285115">
              <a:buChar char="•"/>
            </a:pPr>
            <a:endParaRPr lang="en-US">
              <a:solidFill>
                <a:srgbClr val="0D0D0D"/>
              </a:solidFill>
            </a:endParaRPr>
          </a:p>
          <a:p>
            <a:pPr marL="742315" lvl="1" indent="-285115">
              <a:buChar char="•"/>
            </a:pPr>
            <a:endParaRPr lang="en-US">
              <a:solidFill>
                <a:srgbClr val="0D0D0D"/>
              </a:solidFill>
            </a:endParaRPr>
          </a:p>
        </p:txBody>
      </p:sp>
      <p:sp>
        <p:nvSpPr>
          <p:cNvPr id="4" name="Slide Number Placeholder 3">
            <a:extLst>
              <a:ext uri="{FF2B5EF4-FFF2-40B4-BE49-F238E27FC236}">
                <a16:creationId xmlns:a16="http://schemas.microsoft.com/office/drawing/2014/main" id="{A6D97026-0A70-B361-7260-176346023460}"/>
              </a:ext>
            </a:extLst>
          </p:cNvPr>
          <p:cNvSpPr>
            <a:spLocks noGrp="1"/>
          </p:cNvSpPr>
          <p:nvPr>
            <p:ph type="sldNum" sz="quarter" idx="12"/>
          </p:nvPr>
        </p:nvSpPr>
        <p:spPr/>
        <p:txBody>
          <a:bodyPr/>
          <a:lstStyle/>
          <a:p>
            <a:fld id="{0FA920F7-7227-4D6E-B7C6-AC05743CC8F3}" type="slidenum">
              <a:rPr lang="en-US" smtClean="0"/>
              <a:pPr/>
              <a:t>16</a:t>
            </a:fld>
            <a:endParaRPr lang="en-US"/>
          </a:p>
        </p:txBody>
      </p:sp>
      <p:pic>
        <p:nvPicPr>
          <p:cNvPr id="6" name="Picture 5" descr="Control a Pixhawk Drone Using ROS and Grasshopper">
            <a:extLst>
              <a:ext uri="{FF2B5EF4-FFF2-40B4-BE49-F238E27FC236}">
                <a16:creationId xmlns:a16="http://schemas.microsoft.com/office/drawing/2014/main" id="{2C14C25C-E76B-F922-BBD0-D5ADC5067CC5}"/>
              </a:ext>
            </a:extLst>
          </p:cNvPr>
          <p:cNvPicPr>
            <a:picLocks noChangeAspect="1"/>
          </p:cNvPicPr>
          <p:nvPr/>
        </p:nvPicPr>
        <p:blipFill>
          <a:blip r:embed="rId3"/>
          <a:stretch>
            <a:fillRect/>
          </a:stretch>
        </p:blipFill>
        <p:spPr>
          <a:xfrm>
            <a:off x="6851181" y="1299007"/>
            <a:ext cx="4688108" cy="3878301"/>
          </a:xfrm>
          <a:prstGeom prst="rect">
            <a:avLst/>
          </a:prstGeom>
        </p:spPr>
      </p:pic>
      <p:sp>
        <p:nvSpPr>
          <p:cNvPr id="7" name="TextBox 6">
            <a:extLst>
              <a:ext uri="{FF2B5EF4-FFF2-40B4-BE49-F238E27FC236}">
                <a16:creationId xmlns:a16="http://schemas.microsoft.com/office/drawing/2014/main" id="{830C7865-0245-9FA5-9A89-A6E1057E69CD}"/>
              </a:ext>
            </a:extLst>
          </p:cNvPr>
          <p:cNvSpPr txBox="1"/>
          <p:nvPr/>
        </p:nvSpPr>
        <p:spPr>
          <a:xfrm>
            <a:off x="6850176" y="5165733"/>
            <a:ext cx="4675799"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a:latin typeface="Calibri"/>
                <a:ea typeface="Calibri"/>
                <a:cs typeface="Times New Roman"/>
              </a:rPr>
              <a:t>[7] </a:t>
            </a:r>
            <a:r>
              <a:rPr lang="en-US" sz="900" err="1">
                <a:latin typeface="Calibri"/>
                <a:ea typeface="Calibri"/>
                <a:cs typeface="Times New Roman"/>
              </a:rPr>
              <a:t>Instructables</a:t>
            </a:r>
            <a:r>
              <a:rPr lang="en-US" sz="900">
                <a:latin typeface="Calibri"/>
                <a:ea typeface="Calibri"/>
                <a:cs typeface="Times New Roman"/>
              </a:rPr>
              <a:t>, “Control a Pixhawk Drone Using ROS and Grasshopper,” </a:t>
            </a:r>
            <a:r>
              <a:rPr lang="en-US" sz="900" i="1" err="1">
                <a:latin typeface="Calibri"/>
                <a:ea typeface="Calibri"/>
                <a:cs typeface="Times New Roman"/>
              </a:rPr>
              <a:t>Instructables</a:t>
            </a:r>
            <a:r>
              <a:rPr lang="en-US" sz="900">
                <a:latin typeface="Calibri"/>
                <a:ea typeface="Calibri"/>
                <a:cs typeface="Times New Roman"/>
              </a:rPr>
              <a:t>, Aug. 25, 2016. Accessed: Dec. 09, 2024. [Online]. Available: https://www.instructables.com/Control-a-Pixhawk-Drone-Using-ROS-and-Grasshopper/</a:t>
            </a:r>
            <a:endParaRPr lang="en-US" sz="900">
              <a:latin typeface="Calibri"/>
              <a:ea typeface="Calibri"/>
            </a:endParaRPr>
          </a:p>
        </p:txBody>
      </p:sp>
    </p:spTree>
    <p:extLst>
      <p:ext uri="{BB962C8B-B14F-4D97-AF65-F5344CB8AC3E}">
        <p14:creationId xmlns:p14="http://schemas.microsoft.com/office/powerpoint/2010/main" val="17623117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98D4705-E3E8-DA13-310E-52A66B33B795}"/>
              </a:ext>
            </a:extLst>
          </p:cNvPr>
          <p:cNvSpPr>
            <a:spLocks noGrp="1"/>
          </p:cNvSpPr>
          <p:nvPr>
            <p:ph type="sldNum" sz="quarter" idx="10"/>
          </p:nvPr>
        </p:nvSpPr>
        <p:spPr/>
        <p:txBody>
          <a:bodyPr/>
          <a:lstStyle/>
          <a:p>
            <a:fld id="{0FA920F7-7227-4D6E-B7C6-AC05743CC8F3}" type="slidenum">
              <a:rPr lang="en-US" smtClean="0"/>
              <a:pPr/>
              <a:t>17</a:t>
            </a:fld>
            <a:endParaRPr lang="en-US"/>
          </a:p>
        </p:txBody>
      </p:sp>
      <p:sp>
        <p:nvSpPr>
          <p:cNvPr id="5" name="Text Placeholder 4">
            <a:extLst>
              <a:ext uri="{FF2B5EF4-FFF2-40B4-BE49-F238E27FC236}">
                <a16:creationId xmlns:a16="http://schemas.microsoft.com/office/drawing/2014/main" id="{44E854E7-FD23-43D9-D75A-690F1AE83140}"/>
              </a:ext>
            </a:extLst>
          </p:cNvPr>
          <p:cNvSpPr>
            <a:spLocks noGrp="1"/>
          </p:cNvSpPr>
          <p:nvPr>
            <p:ph type="body" sz="quarter" idx="13"/>
          </p:nvPr>
        </p:nvSpPr>
        <p:spPr>
          <a:xfrm>
            <a:off x="6998335" y="152400"/>
            <a:ext cx="4417378" cy="914400"/>
          </a:xfrm>
        </p:spPr>
        <p:txBody>
          <a:bodyPr lIns="91440" tIns="45720" rIns="91440" bIns="45720" anchor="b" anchorCtr="0"/>
          <a:lstStyle/>
          <a:p>
            <a:r>
              <a:rPr lang="en-US">
                <a:latin typeface="Century Gothic"/>
              </a:rPr>
              <a:t>Summary and Acknowledgements</a:t>
            </a:r>
          </a:p>
        </p:txBody>
      </p:sp>
      <p:sp>
        <p:nvSpPr>
          <p:cNvPr id="6" name="Text Placeholder 5">
            <a:extLst>
              <a:ext uri="{FF2B5EF4-FFF2-40B4-BE49-F238E27FC236}">
                <a16:creationId xmlns:a16="http://schemas.microsoft.com/office/drawing/2014/main" id="{496B9EF8-234B-0A49-9E77-2B08E7813333}"/>
              </a:ext>
            </a:extLst>
          </p:cNvPr>
          <p:cNvSpPr>
            <a:spLocks noGrp="1"/>
          </p:cNvSpPr>
          <p:nvPr>
            <p:ph type="body" sz="quarter" idx="12"/>
          </p:nvPr>
        </p:nvSpPr>
        <p:spPr/>
        <p:txBody>
          <a:bodyPr lIns="91440" tIns="45720" rIns="91440" bIns="45720" anchor="t"/>
          <a:lstStyle/>
          <a:p>
            <a:pPr marL="342265" indent="-342265">
              <a:lnSpc>
                <a:spcPct val="150000"/>
              </a:lnSpc>
            </a:pPr>
            <a:r>
              <a:rPr lang="en-US"/>
              <a:t>Face detection module that allows a user to control a DJI Tello drone using only facial movements</a:t>
            </a:r>
          </a:p>
          <a:p>
            <a:pPr marL="342265" indent="-342265">
              <a:lnSpc>
                <a:spcPct val="150000"/>
              </a:lnSpc>
            </a:pPr>
            <a:r>
              <a:rPr lang="en-US">
                <a:latin typeface="Times New Roman"/>
                <a:cs typeface="Times New Roman"/>
              </a:rPr>
              <a:t>Thank you to our mentor, Professor Jean-Francois </a:t>
            </a:r>
            <a:r>
              <a:rPr lang="en-US" err="1">
                <a:latin typeface="Times New Roman"/>
                <a:cs typeface="Times New Roman"/>
              </a:rPr>
              <a:t>Millithaler</a:t>
            </a:r>
            <a:r>
              <a:rPr lang="en-US">
                <a:latin typeface="Times New Roman"/>
                <a:cs typeface="Times New Roman"/>
              </a:rPr>
              <a:t> (ECE), Professor Sabato (ME), Professor Cabrera (CS), and our sponsor Seven Hills</a:t>
            </a:r>
          </a:p>
          <a:p>
            <a:pPr marL="342265" indent="-342265"/>
            <a:endParaRPr lang="en-US"/>
          </a:p>
        </p:txBody>
      </p:sp>
      <p:pic>
        <p:nvPicPr>
          <p:cNvPr id="3" name="Content Placeholder 6" descr="A person with a face grid&#10;&#10;Description automatically generated">
            <a:extLst>
              <a:ext uri="{FF2B5EF4-FFF2-40B4-BE49-F238E27FC236}">
                <a16:creationId xmlns:a16="http://schemas.microsoft.com/office/drawing/2014/main" id="{1C2378FF-DFFD-65E7-57EB-BC88F13619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7476" y="2114524"/>
            <a:ext cx="4417379" cy="3543352"/>
          </a:xfrm>
          <a:prstGeom prst="rect">
            <a:avLst/>
          </a:prstGeom>
        </p:spPr>
      </p:pic>
    </p:spTree>
    <p:extLst>
      <p:ext uri="{BB962C8B-B14F-4D97-AF65-F5344CB8AC3E}">
        <p14:creationId xmlns:p14="http://schemas.microsoft.com/office/powerpoint/2010/main" val="29226643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1716C-E2CC-95E1-16EC-F2DCE9DE5370}"/>
              </a:ext>
            </a:extLst>
          </p:cNvPr>
          <p:cNvSpPr>
            <a:spLocks noGrp="1"/>
          </p:cNvSpPr>
          <p:nvPr>
            <p:ph type="title"/>
          </p:nvPr>
        </p:nvSpPr>
        <p:spPr/>
        <p:txBody>
          <a:bodyPr lIns="91440" tIns="45720" rIns="91440" bIns="45720" anchor="b"/>
          <a:lstStyle/>
          <a:p>
            <a:r>
              <a:rPr lang="en-US">
                <a:latin typeface="Century Gothic"/>
                <a:cs typeface="Arial"/>
              </a:rPr>
              <a:t>Project Description</a:t>
            </a:r>
            <a:endParaRPr lang="en-US"/>
          </a:p>
        </p:txBody>
      </p:sp>
      <p:sp>
        <p:nvSpPr>
          <p:cNvPr id="3" name="Text Placeholder 2">
            <a:extLst>
              <a:ext uri="{FF2B5EF4-FFF2-40B4-BE49-F238E27FC236}">
                <a16:creationId xmlns:a16="http://schemas.microsoft.com/office/drawing/2014/main" id="{10C0C89F-835B-6FDB-4F8A-45AB61B0F250}"/>
              </a:ext>
            </a:extLst>
          </p:cNvPr>
          <p:cNvSpPr>
            <a:spLocks noGrp="1"/>
          </p:cNvSpPr>
          <p:nvPr>
            <p:ph type="body" sz="quarter" idx="11"/>
          </p:nvPr>
        </p:nvSpPr>
        <p:spPr/>
        <p:txBody>
          <a:bodyPr lIns="91440" tIns="45720" rIns="91440" bIns="45720" anchor="t"/>
          <a:lstStyle/>
          <a:p>
            <a:pPr marL="0" indent="0" algn="just">
              <a:lnSpc>
                <a:spcPct val="150000"/>
              </a:lnSpc>
              <a:buNone/>
            </a:pPr>
            <a:r>
              <a:rPr lang="en-US">
                <a:latin typeface="Times New Roman"/>
                <a:cs typeface="Times New Roman"/>
              </a:rPr>
              <a:t>This project develops a hands-free system enabling quadriplegic individuals to control a photography drone independently. The system will be versatile,  require minimal clinician assistance, and adapt to users without customization. It empowers users to operate drones safely and inclusively, enhancing autonomy and engagement.</a:t>
            </a:r>
            <a:endParaRPr lang="en-US"/>
          </a:p>
        </p:txBody>
      </p:sp>
      <p:sp>
        <p:nvSpPr>
          <p:cNvPr id="4" name="Slide Number Placeholder 3">
            <a:extLst>
              <a:ext uri="{FF2B5EF4-FFF2-40B4-BE49-F238E27FC236}">
                <a16:creationId xmlns:a16="http://schemas.microsoft.com/office/drawing/2014/main" id="{E157EBEC-15CD-68A7-2D81-DFEC08B5BF93}"/>
              </a:ext>
            </a:extLst>
          </p:cNvPr>
          <p:cNvSpPr>
            <a:spLocks noGrp="1"/>
          </p:cNvSpPr>
          <p:nvPr>
            <p:ph type="sldNum" sz="quarter" idx="12"/>
          </p:nvPr>
        </p:nvSpPr>
        <p:spPr/>
        <p:txBody>
          <a:bodyPr/>
          <a:lstStyle/>
          <a:p>
            <a:fld id="{0FA920F7-7227-4D6E-B7C6-AC05743CC8F3}" type="slidenum">
              <a:rPr lang="en-US" smtClean="0"/>
              <a:pPr/>
              <a:t>2</a:t>
            </a:fld>
            <a:endParaRPr lang="en-US"/>
          </a:p>
        </p:txBody>
      </p:sp>
    </p:spTree>
    <p:extLst>
      <p:ext uri="{BB962C8B-B14F-4D97-AF65-F5344CB8AC3E}">
        <p14:creationId xmlns:p14="http://schemas.microsoft.com/office/powerpoint/2010/main" val="3788456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EBAA5-E181-D364-5C64-5131B7230297}"/>
              </a:ext>
            </a:extLst>
          </p:cNvPr>
          <p:cNvSpPr>
            <a:spLocks noGrp="1"/>
          </p:cNvSpPr>
          <p:nvPr>
            <p:ph type="title"/>
          </p:nvPr>
        </p:nvSpPr>
        <p:spPr/>
        <p:txBody>
          <a:bodyPr lIns="91440" tIns="45720" rIns="91440" bIns="45720" anchor="b"/>
          <a:lstStyle/>
          <a:p>
            <a:r>
              <a:rPr lang="en-US">
                <a:latin typeface="Century Gothic"/>
                <a:cs typeface="Arial"/>
              </a:rPr>
              <a:t>Our client</a:t>
            </a:r>
            <a:endParaRPr lang="en-US"/>
          </a:p>
        </p:txBody>
      </p:sp>
      <p:sp>
        <p:nvSpPr>
          <p:cNvPr id="3" name="Text Placeholder 2">
            <a:extLst>
              <a:ext uri="{FF2B5EF4-FFF2-40B4-BE49-F238E27FC236}">
                <a16:creationId xmlns:a16="http://schemas.microsoft.com/office/drawing/2014/main" id="{C2CA966D-F2F2-4FBC-7E62-D34652BCABBE}"/>
              </a:ext>
            </a:extLst>
          </p:cNvPr>
          <p:cNvSpPr>
            <a:spLocks noGrp="1"/>
          </p:cNvSpPr>
          <p:nvPr>
            <p:ph type="body" sz="quarter" idx="11"/>
          </p:nvPr>
        </p:nvSpPr>
        <p:spPr>
          <a:xfrm>
            <a:off x="774171" y="1210733"/>
            <a:ext cx="10668000" cy="4267200"/>
          </a:xfrm>
        </p:spPr>
        <p:txBody>
          <a:bodyPr lIns="91440" tIns="45720" rIns="91440" bIns="45720" anchor="t"/>
          <a:lstStyle/>
          <a:p>
            <a:pPr marL="0" indent="0" algn="just">
              <a:buNone/>
            </a:pPr>
            <a:r>
              <a:rPr lang="en-US"/>
              <a:t>The Seven Hills foundation is committed to promoting and providing innovative and comprehensive health services to individuals with disabilities and life challenges.</a:t>
            </a:r>
          </a:p>
        </p:txBody>
      </p:sp>
      <p:sp>
        <p:nvSpPr>
          <p:cNvPr id="4" name="Slide Number Placeholder 3">
            <a:extLst>
              <a:ext uri="{FF2B5EF4-FFF2-40B4-BE49-F238E27FC236}">
                <a16:creationId xmlns:a16="http://schemas.microsoft.com/office/drawing/2014/main" id="{BAC8A836-F1C0-6661-02F5-38C0E8278C6B}"/>
              </a:ext>
            </a:extLst>
          </p:cNvPr>
          <p:cNvSpPr>
            <a:spLocks noGrp="1"/>
          </p:cNvSpPr>
          <p:nvPr>
            <p:ph type="sldNum" sz="quarter" idx="12"/>
          </p:nvPr>
        </p:nvSpPr>
        <p:spPr/>
        <p:txBody>
          <a:bodyPr/>
          <a:lstStyle/>
          <a:p>
            <a:fld id="{0FA920F7-7227-4D6E-B7C6-AC05743CC8F3}" type="slidenum">
              <a:rPr lang="en-US" smtClean="0"/>
              <a:pPr/>
              <a:t>3</a:t>
            </a:fld>
            <a:endParaRPr lang="en-US"/>
          </a:p>
        </p:txBody>
      </p:sp>
      <p:pic>
        <p:nvPicPr>
          <p:cNvPr id="1026" name="Picture 2" descr="SevenHills Staff Portal Login">
            <a:extLst>
              <a:ext uri="{FF2B5EF4-FFF2-40B4-BE49-F238E27FC236}">
                <a16:creationId xmlns:a16="http://schemas.microsoft.com/office/drawing/2014/main" id="{4432A2DE-724A-E4F0-F3E2-9FBDA619FA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3406" y="3107266"/>
            <a:ext cx="5915025" cy="20383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F4F1CA3-8209-0132-3291-3631A24C6EF9}"/>
              </a:ext>
            </a:extLst>
          </p:cNvPr>
          <p:cNvSpPr txBox="1"/>
          <p:nvPr/>
        </p:nvSpPr>
        <p:spPr>
          <a:xfrm>
            <a:off x="2421902" y="6472146"/>
            <a:ext cx="7732975" cy="784830"/>
          </a:xfrm>
          <a:prstGeom prst="rect">
            <a:avLst/>
          </a:prstGeom>
          <a:noFill/>
        </p:spPr>
        <p:txBody>
          <a:bodyPr wrap="square" lIns="91440" tIns="45720" rIns="91440" bIns="45720" rtlCol="0" anchor="t">
            <a:spAutoFit/>
          </a:bodyPr>
          <a:lstStyle/>
          <a:p>
            <a:pPr marR="457200" algn="ctr"/>
            <a:r>
              <a:rPr lang="en-US" sz="900" b="0" i="0">
                <a:solidFill>
                  <a:srgbClr val="000000"/>
                </a:solidFill>
                <a:effectLst/>
                <a:latin typeface="Calibri"/>
                <a:ea typeface="Calibri"/>
                <a:cs typeface="Calibri"/>
              </a:rPr>
              <a:t>[1] “</a:t>
            </a:r>
            <a:r>
              <a:rPr lang="en-US" sz="900" b="0" i="0" err="1">
                <a:solidFill>
                  <a:srgbClr val="000000"/>
                </a:solidFill>
                <a:effectLst/>
                <a:latin typeface="Calibri"/>
                <a:ea typeface="Calibri"/>
                <a:cs typeface="Calibri"/>
              </a:rPr>
              <a:t>SevenHills</a:t>
            </a:r>
            <a:r>
              <a:rPr lang="en-US" sz="900" b="0" i="0">
                <a:solidFill>
                  <a:srgbClr val="000000"/>
                </a:solidFill>
                <a:effectLst/>
                <a:latin typeface="Calibri"/>
                <a:ea typeface="Calibri"/>
                <a:cs typeface="Calibri"/>
              </a:rPr>
              <a:t> Staff Portal Login,” </a:t>
            </a:r>
            <a:r>
              <a:rPr lang="en-US" sz="900" b="0" i="1">
                <a:solidFill>
                  <a:srgbClr val="000000"/>
                </a:solidFill>
                <a:effectLst/>
                <a:latin typeface="Calibri"/>
                <a:ea typeface="Calibri"/>
                <a:cs typeface="Calibri"/>
              </a:rPr>
              <a:t>Sevenhills.org</a:t>
            </a:r>
            <a:r>
              <a:rPr lang="en-US" sz="900" b="0" i="0">
                <a:solidFill>
                  <a:srgbClr val="000000"/>
                </a:solidFill>
                <a:effectLst/>
                <a:latin typeface="Calibri"/>
                <a:ea typeface="Calibri"/>
                <a:cs typeface="Calibri"/>
              </a:rPr>
              <a:t>, 2024. https://staff.sevenhills.org/hr (accessed Dec. 02, 2024).</a:t>
            </a:r>
            <a:endParaRPr lang="en-US"/>
          </a:p>
          <a:p>
            <a:pPr algn="l"/>
            <a:r>
              <a:rPr lang="en-US" b="0" i="0">
                <a:solidFill>
                  <a:srgbClr val="000000"/>
                </a:solidFill>
                <a:effectLst/>
                <a:latin typeface="Calibri"/>
                <a:ea typeface="Calibri"/>
                <a:cs typeface="Calibri"/>
              </a:rPr>
              <a:t>‌</a:t>
            </a:r>
          </a:p>
          <a:p>
            <a:endParaRPr lang="en-US"/>
          </a:p>
        </p:txBody>
      </p:sp>
    </p:spTree>
    <p:extLst>
      <p:ext uri="{BB962C8B-B14F-4D97-AF65-F5344CB8AC3E}">
        <p14:creationId xmlns:p14="http://schemas.microsoft.com/office/powerpoint/2010/main" val="2716577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618B9-D2B9-08B3-992D-CD50D5D82485}"/>
              </a:ext>
            </a:extLst>
          </p:cNvPr>
          <p:cNvSpPr>
            <a:spLocks noGrp="1"/>
          </p:cNvSpPr>
          <p:nvPr>
            <p:ph type="title"/>
          </p:nvPr>
        </p:nvSpPr>
        <p:spPr/>
        <p:txBody>
          <a:bodyPr lIns="91440" tIns="45720" rIns="91440" bIns="45720" anchor="b"/>
          <a:lstStyle/>
          <a:p>
            <a:r>
              <a:rPr lang="en-US">
                <a:latin typeface="Century Gothic"/>
                <a:cs typeface="Arial"/>
              </a:rPr>
              <a:t>The Problem &amp; Objective</a:t>
            </a:r>
            <a:endParaRPr lang="en-US"/>
          </a:p>
        </p:txBody>
      </p:sp>
      <p:sp>
        <p:nvSpPr>
          <p:cNvPr id="3" name="Text Placeholder 2">
            <a:extLst>
              <a:ext uri="{FF2B5EF4-FFF2-40B4-BE49-F238E27FC236}">
                <a16:creationId xmlns:a16="http://schemas.microsoft.com/office/drawing/2014/main" id="{B3D2D92B-0C16-AE0D-13F1-3EEE01F4CB31}"/>
              </a:ext>
            </a:extLst>
          </p:cNvPr>
          <p:cNvSpPr>
            <a:spLocks noGrp="1"/>
          </p:cNvSpPr>
          <p:nvPr>
            <p:ph type="body" sz="quarter" idx="11"/>
          </p:nvPr>
        </p:nvSpPr>
        <p:spPr>
          <a:xfrm>
            <a:off x="746919" y="1295399"/>
            <a:ext cx="10668000" cy="4783667"/>
          </a:xfrm>
        </p:spPr>
        <p:txBody>
          <a:bodyPr lIns="91440" tIns="45720" rIns="91440" bIns="45720" anchor="t"/>
          <a:lstStyle/>
          <a:p>
            <a:pPr marL="0" indent="0" algn="ctr">
              <a:buNone/>
            </a:pPr>
            <a:r>
              <a:rPr lang="en-US" sz="3200" i="1" kern="100">
                <a:effectLst/>
                <a:latin typeface="Times New Roman" panose="02020603050405020304" pitchFamily="18" charset="0"/>
                <a:ea typeface="Times New Roman" panose="02020603050405020304" pitchFamily="18" charset="0"/>
                <a:cs typeface="Times New Roman" panose="02020603050405020304" pitchFamily="18" charset="0"/>
              </a:rPr>
              <a:t>People with physical disabilities such as quadriplegia have difficulties interacting with the environment. It is desired to have an adaptive photography drone controller that will provide that experience without requiring the use of limbs.</a:t>
            </a:r>
          </a:p>
          <a:p>
            <a:pPr marL="0" indent="0" algn="ctr">
              <a:buNone/>
            </a:pPr>
            <a:endParaRPr lang="en-US" sz="3200" i="1" kern="100">
              <a:ea typeface="Calibri" panose="020F0502020204030204" pitchFamily="34" charset="0"/>
            </a:endParaRPr>
          </a:p>
          <a:p>
            <a:pPr marL="0" indent="0" algn="ctr">
              <a:buNone/>
            </a:pPr>
            <a:r>
              <a:rPr lang="en-US" sz="3200" i="1"/>
              <a:t>The objective is to create a set of controls for a photography drone that a person with physical disabilities can use by May 2025.</a:t>
            </a:r>
          </a:p>
          <a:p>
            <a:pPr marL="0" indent="0" algn="ctr">
              <a:buNone/>
            </a:pPr>
            <a:endParaRPr lang="en-US" sz="3200" kern="10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a:p>
        </p:txBody>
      </p:sp>
      <p:sp>
        <p:nvSpPr>
          <p:cNvPr id="4" name="Slide Number Placeholder 3">
            <a:extLst>
              <a:ext uri="{FF2B5EF4-FFF2-40B4-BE49-F238E27FC236}">
                <a16:creationId xmlns:a16="http://schemas.microsoft.com/office/drawing/2014/main" id="{EE98CF26-C2BE-6813-C8ED-8A22746D931D}"/>
              </a:ext>
            </a:extLst>
          </p:cNvPr>
          <p:cNvSpPr>
            <a:spLocks noGrp="1"/>
          </p:cNvSpPr>
          <p:nvPr>
            <p:ph type="sldNum" sz="quarter" idx="12"/>
          </p:nvPr>
        </p:nvSpPr>
        <p:spPr/>
        <p:txBody>
          <a:bodyPr/>
          <a:lstStyle/>
          <a:p>
            <a:fld id="{0FA920F7-7227-4D6E-B7C6-AC05743CC8F3}" type="slidenum">
              <a:rPr lang="en-US" smtClean="0"/>
              <a:pPr/>
              <a:t>4</a:t>
            </a:fld>
            <a:endParaRPr lang="en-US"/>
          </a:p>
        </p:txBody>
      </p:sp>
    </p:spTree>
    <p:extLst>
      <p:ext uri="{BB962C8B-B14F-4D97-AF65-F5344CB8AC3E}">
        <p14:creationId xmlns:p14="http://schemas.microsoft.com/office/powerpoint/2010/main" val="870090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0E586-A313-D931-3499-99BA20E534FB}"/>
              </a:ext>
            </a:extLst>
          </p:cNvPr>
          <p:cNvSpPr>
            <a:spLocks noGrp="1"/>
          </p:cNvSpPr>
          <p:nvPr>
            <p:ph type="title"/>
          </p:nvPr>
        </p:nvSpPr>
        <p:spPr>
          <a:xfrm>
            <a:off x="608013" y="274638"/>
            <a:ext cx="10945812" cy="639762"/>
          </a:xfrm>
        </p:spPr>
        <p:txBody>
          <a:bodyPr>
            <a:normAutofit/>
          </a:bodyPr>
          <a:lstStyle/>
          <a:p>
            <a:r>
              <a:rPr lang="en-US"/>
              <a:t>Proposed Solution Overview</a:t>
            </a:r>
          </a:p>
        </p:txBody>
      </p:sp>
      <p:sp>
        <p:nvSpPr>
          <p:cNvPr id="3" name="Text Placeholder 2">
            <a:extLst>
              <a:ext uri="{FF2B5EF4-FFF2-40B4-BE49-F238E27FC236}">
                <a16:creationId xmlns:a16="http://schemas.microsoft.com/office/drawing/2014/main" id="{A413DAC1-C2E3-CC50-A058-176B188B9F11}"/>
              </a:ext>
            </a:extLst>
          </p:cNvPr>
          <p:cNvSpPr>
            <a:spLocks noGrp="1"/>
          </p:cNvSpPr>
          <p:nvPr>
            <p:ph sz="quarter" idx="12"/>
          </p:nvPr>
        </p:nvSpPr>
        <p:spPr>
          <a:xfrm>
            <a:off x="595313" y="1143000"/>
            <a:ext cx="5410200" cy="5181600"/>
          </a:xfrm>
        </p:spPr>
        <p:txBody>
          <a:bodyPr wrap="square" lIns="91440" tIns="45720" rIns="91440" bIns="45720">
            <a:normAutofit/>
          </a:bodyPr>
          <a:lstStyle/>
          <a:p>
            <a:pPr marL="342265" indent="-342265"/>
            <a:r>
              <a:rPr lang="en-US"/>
              <a:t>To design a PC based application to track facial movements to operate the drone </a:t>
            </a:r>
          </a:p>
          <a:p>
            <a:pPr marL="342265" indent="-342265"/>
            <a:r>
              <a:rPr lang="en-US"/>
              <a:t>The system will utilize machine learning algorithms, ensuring precise and responsive drone control tailored to the user's needs.</a:t>
            </a:r>
          </a:p>
          <a:p>
            <a:pPr marL="342265" indent="-342265"/>
            <a:endParaRPr lang="en-US"/>
          </a:p>
        </p:txBody>
      </p:sp>
      <p:pic>
        <p:nvPicPr>
          <p:cNvPr id="7" name="Picture 6">
            <a:extLst>
              <a:ext uri="{FF2B5EF4-FFF2-40B4-BE49-F238E27FC236}">
                <a16:creationId xmlns:a16="http://schemas.microsoft.com/office/drawing/2014/main" id="{49B2971E-EE2E-8869-9007-16C34096196A}"/>
              </a:ext>
            </a:extLst>
          </p:cNvPr>
          <p:cNvPicPr>
            <a:picLocks noChangeAspect="1"/>
          </p:cNvPicPr>
          <p:nvPr/>
        </p:nvPicPr>
        <p:blipFill>
          <a:blip r:embed="rId4"/>
          <a:stretch>
            <a:fillRect/>
          </a:stretch>
        </p:blipFill>
        <p:spPr>
          <a:xfrm>
            <a:off x="6430734" y="909065"/>
            <a:ext cx="4715255" cy="5181600"/>
          </a:xfrm>
          <a:prstGeom prst="rect">
            <a:avLst/>
          </a:prstGeom>
          <a:noFill/>
        </p:spPr>
      </p:pic>
      <p:sp>
        <p:nvSpPr>
          <p:cNvPr id="4" name="Slide Number Placeholder 3">
            <a:extLst>
              <a:ext uri="{FF2B5EF4-FFF2-40B4-BE49-F238E27FC236}">
                <a16:creationId xmlns:a16="http://schemas.microsoft.com/office/drawing/2014/main" id="{ADF0A792-FA88-CB0B-7A33-E4CFB33E2EA5}"/>
              </a:ext>
            </a:extLst>
          </p:cNvPr>
          <p:cNvSpPr>
            <a:spLocks noGrp="1"/>
          </p:cNvSpPr>
          <p:nvPr>
            <p:ph type="sldNum" sz="quarter" idx="14"/>
          </p:nvPr>
        </p:nvSpPr>
        <p:spPr>
          <a:xfrm>
            <a:off x="5880894" y="6356350"/>
            <a:ext cx="400050" cy="365125"/>
          </a:xfrm>
        </p:spPr>
        <p:txBody>
          <a:bodyPr anchor="t">
            <a:normAutofit/>
          </a:bodyPr>
          <a:lstStyle/>
          <a:p>
            <a:pPr>
              <a:spcAft>
                <a:spcPts val="600"/>
              </a:spcAft>
            </a:pPr>
            <a:fld id="{0FA920F7-7227-4D6E-B7C6-AC05743CC8F3}" type="slidenum">
              <a:rPr lang="en-US" smtClean="0"/>
              <a:pPr>
                <a:spcAft>
                  <a:spcPts val="600"/>
                </a:spcAft>
              </a:pPr>
              <a:t>5</a:t>
            </a:fld>
            <a:endParaRPr lang="en-US"/>
          </a:p>
        </p:txBody>
      </p:sp>
    </p:spTree>
    <p:extLst>
      <p:ext uri="{BB962C8B-B14F-4D97-AF65-F5344CB8AC3E}">
        <p14:creationId xmlns:p14="http://schemas.microsoft.com/office/powerpoint/2010/main" val="339991084"/>
      </p:ext>
    </p:extLst>
  </p:cSld>
  <p:clrMapOvr>
    <a:masterClrMapping/>
  </p:clrMapOvr>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CAD3913-BB54-E46C-2FFD-6EE89951E05F}"/>
              </a:ext>
            </a:extLst>
          </p:cNvPr>
          <p:cNvSpPr>
            <a:spLocks noGrp="1"/>
          </p:cNvSpPr>
          <p:nvPr>
            <p:ph type="title"/>
          </p:nvPr>
        </p:nvSpPr>
        <p:spPr/>
        <p:txBody>
          <a:bodyPr/>
          <a:lstStyle/>
          <a:p>
            <a:r>
              <a:rPr lang="en-US">
                <a:latin typeface="Century Gothic"/>
                <a:cs typeface="Arial"/>
              </a:rPr>
              <a:t>Face detection module Overview</a:t>
            </a:r>
            <a:endParaRPr lang="en-US"/>
          </a:p>
        </p:txBody>
      </p:sp>
      <p:sp>
        <p:nvSpPr>
          <p:cNvPr id="4" name="Content Placeholder 3">
            <a:extLst>
              <a:ext uri="{FF2B5EF4-FFF2-40B4-BE49-F238E27FC236}">
                <a16:creationId xmlns:a16="http://schemas.microsoft.com/office/drawing/2014/main" id="{5649D8A3-C007-9E4E-00AA-72F032B25677}"/>
              </a:ext>
            </a:extLst>
          </p:cNvPr>
          <p:cNvSpPr>
            <a:spLocks noGrp="1"/>
          </p:cNvSpPr>
          <p:nvPr>
            <p:ph sz="quarter" idx="12"/>
          </p:nvPr>
        </p:nvSpPr>
        <p:spPr>
          <a:xfrm>
            <a:off x="608013" y="1135626"/>
            <a:ext cx="5410200" cy="4572000"/>
          </a:xfrm>
        </p:spPr>
        <p:txBody>
          <a:bodyPr wrap="square" lIns="91440" tIns="45720" rIns="91440" bIns="45720" anchor="t"/>
          <a:lstStyle/>
          <a:p>
            <a:pPr marL="342265" indent="-342265"/>
            <a:r>
              <a:rPr lang="en-US" sz="2400">
                <a:latin typeface="Times New Roman"/>
                <a:cs typeface="Times New Roman"/>
              </a:rPr>
              <a:t>Detect 11 face expressions </a:t>
            </a:r>
          </a:p>
          <a:p>
            <a:pPr marL="342265" indent="-342265"/>
            <a:r>
              <a:rPr lang="en-US" sz="2400"/>
              <a:t>Output a corresponding symbol for the drone control module</a:t>
            </a:r>
          </a:p>
          <a:p>
            <a:pPr marL="342265" indent="-342265"/>
            <a:r>
              <a:rPr lang="en-US" sz="2400"/>
              <a:t>Setup phase to calibrate detected facial expressions </a:t>
            </a:r>
          </a:p>
          <a:p>
            <a:pPr marL="342265" indent="-342265"/>
            <a:r>
              <a:rPr lang="en-US" sz="2400">
                <a:latin typeface="Times New Roman"/>
                <a:cs typeface="Times New Roman"/>
              </a:rPr>
              <a:t>Live phase to detect user expressions frame by frame</a:t>
            </a:r>
          </a:p>
          <a:p>
            <a:pPr marL="342265" indent="-342265"/>
            <a:r>
              <a:rPr lang="en-US" sz="2400"/>
              <a:t>User feedback for corresponding drone commands </a:t>
            </a:r>
          </a:p>
          <a:p>
            <a:pPr marL="342265" indent="-342265"/>
            <a:r>
              <a:rPr lang="en-US" sz="2400"/>
              <a:t>Warnings for extreme camera conditions </a:t>
            </a:r>
          </a:p>
          <a:p>
            <a:pPr marL="342265" indent="-342265"/>
            <a:r>
              <a:rPr lang="en-US" sz="2400"/>
              <a:t>Expressions to be tested with Seven Hills for user comfort </a:t>
            </a:r>
          </a:p>
          <a:p>
            <a:pPr marL="342265" indent="-342265"/>
            <a:endParaRPr lang="en-US"/>
          </a:p>
        </p:txBody>
      </p:sp>
      <p:pic>
        <p:nvPicPr>
          <p:cNvPr id="7" name="Content Placeholder 6" descr="A person with a face grid&#10;&#10;Description automatically generated">
            <a:extLst>
              <a:ext uri="{FF2B5EF4-FFF2-40B4-BE49-F238E27FC236}">
                <a16:creationId xmlns:a16="http://schemas.microsoft.com/office/drawing/2014/main" id="{465ADD71-74A0-0B33-E065-8CBA465991F9}"/>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6176962" y="1285875"/>
            <a:ext cx="5343525" cy="4286250"/>
          </a:xfrm>
        </p:spPr>
      </p:pic>
      <p:sp>
        <p:nvSpPr>
          <p:cNvPr id="6" name="Slide Number Placeholder 5">
            <a:extLst>
              <a:ext uri="{FF2B5EF4-FFF2-40B4-BE49-F238E27FC236}">
                <a16:creationId xmlns:a16="http://schemas.microsoft.com/office/drawing/2014/main" id="{8F5789C4-DB87-8F9C-F374-85B4419FE0ED}"/>
              </a:ext>
            </a:extLst>
          </p:cNvPr>
          <p:cNvSpPr>
            <a:spLocks noGrp="1"/>
          </p:cNvSpPr>
          <p:nvPr>
            <p:ph type="sldNum" sz="quarter" idx="14"/>
          </p:nvPr>
        </p:nvSpPr>
        <p:spPr/>
        <p:txBody>
          <a:bodyPr/>
          <a:lstStyle/>
          <a:p>
            <a:fld id="{0FA920F7-7227-4D6E-B7C6-AC05743CC8F3}" type="slidenum">
              <a:rPr lang="en-US" smtClean="0"/>
              <a:pPr/>
              <a:t>6</a:t>
            </a:fld>
            <a:endParaRPr lang="en-US"/>
          </a:p>
        </p:txBody>
      </p:sp>
    </p:spTree>
    <p:extLst>
      <p:ext uri="{BB962C8B-B14F-4D97-AF65-F5344CB8AC3E}">
        <p14:creationId xmlns:p14="http://schemas.microsoft.com/office/powerpoint/2010/main" val="1425916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AB0E7-23C9-5996-0541-215A102B5F14}"/>
              </a:ext>
            </a:extLst>
          </p:cNvPr>
          <p:cNvSpPr>
            <a:spLocks noGrp="1"/>
          </p:cNvSpPr>
          <p:nvPr>
            <p:ph type="title"/>
          </p:nvPr>
        </p:nvSpPr>
        <p:spPr>
          <a:xfrm>
            <a:off x="608013" y="274638"/>
            <a:ext cx="10945812" cy="639762"/>
          </a:xfrm>
        </p:spPr>
        <p:txBody>
          <a:bodyPr lIns="91440" tIns="45720" rIns="91440" bIns="45720">
            <a:normAutofit/>
          </a:bodyPr>
          <a:lstStyle/>
          <a:p>
            <a:r>
              <a:rPr lang="en-US"/>
              <a:t>General Drone Systems</a:t>
            </a:r>
          </a:p>
        </p:txBody>
      </p:sp>
      <p:sp>
        <p:nvSpPr>
          <p:cNvPr id="3" name="Content Placeholder 2">
            <a:extLst>
              <a:ext uri="{FF2B5EF4-FFF2-40B4-BE49-F238E27FC236}">
                <a16:creationId xmlns:a16="http://schemas.microsoft.com/office/drawing/2014/main" id="{CCC16C15-1F40-243E-651E-0B03BB100DE4}"/>
              </a:ext>
            </a:extLst>
          </p:cNvPr>
          <p:cNvSpPr>
            <a:spLocks noGrp="1"/>
          </p:cNvSpPr>
          <p:nvPr>
            <p:ph sz="quarter" idx="12"/>
          </p:nvPr>
        </p:nvSpPr>
        <p:spPr>
          <a:xfrm>
            <a:off x="595313" y="1143000"/>
            <a:ext cx="5410200" cy="5181600"/>
          </a:xfrm>
        </p:spPr>
        <p:txBody>
          <a:bodyPr wrap="square" lIns="91440" tIns="45720" rIns="91440" bIns="45720" anchor="t">
            <a:normAutofit/>
          </a:bodyPr>
          <a:lstStyle/>
          <a:p>
            <a:pPr marL="342265" indent="-342265">
              <a:lnSpc>
                <a:spcPct val="150000"/>
              </a:lnSpc>
            </a:pPr>
            <a:r>
              <a:rPr lang="en-US">
                <a:latin typeface="Times New Roman"/>
                <a:cs typeface="Times New Roman"/>
              </a:rPr>
              <a:t>The drone is controlled through flight controls</a:t>
            </a:r>
          </a:p>
          <a:p>
            <a:pPr marL="342265" indent="-342265">
              <a:lnSpc>
                <a:spcPct val="150000"/>
              </a:lnSpc>
            </a:pPr>
            <a:r>
              <a:rPr lang="en-US">
                <a:latin typeface="Times New Roman"/>
                <a:cs typeface="Times New Roman"/>
              </a:rPr>
              <a:t>Everything else remains the same which is ideal for the project</a:t>
            </a:r>
            <a:endParaRPr lang="en-US"/>
          </a:p>
          <a:p>
            <a:pPr marL="342265" indent="-342265">
              <a:lnSpc>
                <a:spcPct val="150000"/>
              </a:lnSpc>
            </a:pPr>
            <a:r>
              <a:rPr lang="en-US">
                <a:latin typeface="Times New Roman"/>
                <a:cs typeface="Times New Roman"/>
              </a:rPr>
              <a:t>A new "remote" should connect to the control receiver</a:t>
            </a:r>
            <a:endParaRPr lang="en-US"/>
          </a:p>
          <a:p>
            <a:pPr marL="342265" indent="-342265"/>
            <a:endParaRPr lang="en-US"/>
          </a:p>
        </p:txBody>
      </p:sp>
      <p:pic>
        <p:nvPicPr>
          <p:cNvPr id="6" name="Picture 5" descr="Drone layout and quadcopter layout">
            <a:extLst>
              <a:ext uri="{FF2B5EF4-FFF2-40B4-BE49-F238E27FC236}">
                <a16:creationId xmlns:a16="http://schemas.microsoft.com/office/drawing/2014/main" id="{55559891-36E6-9383-0131-49EC17035FCE}"/>
              </a:ext>
            </a:extLst>
          </p:cNvPr>
          <p:cNvPicPr>
            <a:picLocks noChangeAspect="1"/>
          </p:cNvPicPr>
          <p:nvPr/>
        </p:nvPicPr>
        <p:blipFill>
          <a:blip r:embed="rId3"/>
          <a:srcRect l="11341" r="12936" b="3"/>
          <a:stretch/>
        </p:blipFill>
        <p:spPr>
          <a:xfrm>
            <a:off x="6642534" y="922344"/>
            <a:ext cx="4907135" cy="4607895"/>
          </a:xfrm>
          <a:prstGeom prst="rect">
            <a:avLst/>
          </a:prstGeom>
          <a:noFill/>
        </p:spPr>
      </p:pic>
      <p:sp>
        <p:nvSpPr>
          <p:cNvPr id="5" name="Slide Number Placeholder 4">
            <a:extLst>
              <a:ext uri="{FF2B5EF4-FFF2-40B4-BE49-F238E27FC236}">
                <a16:creationId xmlns:a16="http://schemas.microsoft.com/office/drawing/2014/main" id="{99204CD1-DECE-E3A6-32CE-4E3975362784}"/>
              </a:ext>
            </a:extLst>
          </p:cNvPr>
          <p:cNvSpPr>
            <a:spLocks noGrp="1"/>
          </p:cNvSpPr>
          <p:nvPr>
            <p:ph type="sldNum" sz="quarter" idx="14"/>
          </p:nvPr>
        </p:nvSpPr>
        <p:spPr>
          <a:xfrm>
            <a:off x="5880894" y="6356350"/>
            <a:ext cx="400050" cy="365125"/>
          </a:xfrm>
        </p:spPr>
        <p:txBody>
          <a:bodyPr anchor="t">
            <a:normAutofit/>
          </a:bodyPr>
          <a:lstStyle/>
          <a:p>
            <a:pPr>
              <a:spcAft>
                <a:spcPts val="600"/>
              </a:spcAft>
            </a:pPr>
            <a:fld id="{0FA920F7-7227-4D6E-B7C6-AC05743CC8F3}" type="slidenum">
              <a:rPr lang="en-US" smtClean="0"/>
              <a:pPr>
                <a:spcAft>
                  <a:spcPts val="600"/>
                </a:spcAft>
              </a:pPr>
              <a:t>7</a:t>
            </a:fld>
            <a:endParaRPr lang="en-US"/>
          </a:p>
        </p:txBody>
      </p:sp>
      <p:sp>
        <p:nvSpPr>
          <p:cNvPr id="7" name="TextBox 6">
            <a:extLst>
              <a:ext uri="{FF2B5EF4-FFF2-40B4-BE49-F238E27FC236}">
                <a16:creationId xmlns:a16="http://schemas.microsoft.com/office/drawing/2014/main" id="{6F9442A7-587C-DA4D-B10E-577B3BE2B265}"/>
              </a:ext>
            </a:extLst>
          </p:cNvPr>
          <p:cNvSpPr txBox="1"/>
          <p:nvPr/>
        </p:nvSpPr>
        <p:spPr>
          <a:xfrm>
            <a:off x="6652599" y="5688023"/>
            <a:ext cx="48976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a:ea typeface="Calibri"/>
                <a:cs typeface="Calibri"/>
              </a:rPr>
              <a:t>[2] Drone layout and quadcopter layout. (n.d.). Pinterest. Retrieved December 6, 2024, from https://es.pinterest.com/pin/519391769529211443/</a:t>
            </a:r>
            <a:endParaRPr lang="en-US" sz="900"/>
          </a:p>
        </p:txBody>
      </p:sp>
    </p:spTree>
    <p:extLst>
      <p:ext uri="{BB962C8B-B14F-4D97-AF65-F5344CB8AC3E}">
        <p14:creationId xmlns:p14="http://schemas.microsoft.com/office/powerpoint/2010/main" val="1207912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2D5FA-7628-934A-43F6-40B16E5A5F8C}"/>
              </a:ext>
            </a:extLst>
          </p:cNvPr>
          <p:cNvSpPr>
            <a:spLocks noGrp="1"/>
          </p:cNvSpPr>
          <p:nvPr>
            <p:ph type="title"/>
          </p:nvPr>
        </p:nvSpPr>
        <p:spPr/>
        <p:txBody>
          <a:bodyPr/>
          <a:lstStyle/>
          <a:p>
            <a:r>
              <a:rPr lang="en-US"/>
              <a:t>DJI Tello</a:t>
            </a:r>
          </a:p>
        </p:txBody>
      </p:sp>
      <p:sp>
        <p:nvSpPr>
          <p:cNvPr id="3" name="Text Placeholder 2">
            <a:extLst>
              <a:ext uri="{FF2B5EF4-FFF2-40B4-BE49-F238E27FC236}">
                <a16:creationId xmlns:a16="http://schemas.microsoft.com/office/drawing/2014/main" id="{6B0AFAA4-28A0-AF2A-0627-19B2D04D4B77}"/>
              </a:ext>
            </a:extLst>
          </p:cNvPr>
          <p:cNvSpPr>
            <a:spLocks noGrp="1"/>
          </p:cNvSpPr>
          <p:nvPr>
            <p:ph type="body" sz="quarter" idx="11"/>
          </p:nvPr>
        </p:nvSpPr>
        <p:spPr>
          <a:xfrm>
            <a:off x="746919" y="1295400"/>
            <a:ext cx="5958681" cy="4267200"/>
          </a:xfrm>
        </p:spPr>
        <p:txBody>
          <a:bodyPr lIns="91440" tIns="45720" rIns="91440" bIns="45720" anchor="t"/>
          <a:lstStyle/>
          <a:p>
            <a:pPr marL="342265" indent="-342265">
              <a:lnSpc>
                <a:spcPct val="150000"/>
              </a:lnSpc>
            </a:pPr>
            <a:r>
              <a:rPr lang="en-US">
                <a:latin typeface="Times New Roman"/>
                <a:cs typeface="Times New Roman"/>
              </a:rPr>
              <a:t>Photography drone that works through Wi-Fi connection</a:t>
            </a:r>
          </a:p>
          <a:p>
            <a:pPr marL="342265" indent="-342265">
              <a:lnSpc>
                <a:spcPct val="150000"/>
              </a:lnSpc>
            </a:pPr>
            <a:r>
              <a:rPr lang="en-US">
                <a:latin typeface="Times New Roman"/>
                <a:cs typeface="Times New Roman"/>
              </a:rPr>
              <a:t>Built in “SDK” (command set in flight controls)</a:t>
            </a:r>
            <a:endParaRPr lang="en-US"/>
          </a:p>
        </p:txBody>
      </p:sp>
      <p:sp>
        <p:nvSpPr>
          <p:cNvPr id="4" name="Slide Number Placeholder 3">
            <a:extLst>
              <a:ext uri="{FF2B5EF4-FFF2-40B4-BE49-F238E27FC236}">
                <a16:creationId xmlns:a16="http://schemas.microsoft.com/office/drawing/2014/main" id="{5BAAB5D4-7A97-56D6-F679-5A4ADAB37B36}"/>
              </a:ext>
            </a:extLst>
          </p:cNvPr>
          <p:cNvSpPr>
            <a:spLocks noGrp="1"/>
          </p:cNvSpPr>
          <p:nvPr>
            <p:ph type="sldNum" sz="quarter" idx="12"/>
          </p:nvPr>
        </p:nvSpPr>
        <p:spPr/>
        <p:txBody>
          <a:bodyPr/>
          <a:lstStyle/>
          <a:p>
            <a:fld id="{0FA920F7-7227-4D6E-B7C6-AC05743CC8F3}" type="slidenum">
              <a:rPr lang="en-US" smtClean="0"/>
              <a:pPr/>
              <a:t>8</a:t>
            </a:fld>
            <a:endParaRPr lang="en-US"/>
          </a:p>
        </p:txBody>
      </p:sp>
      <p:pic>
        <p:nvPicPr>
          <p:cNvPr id="6" name="Picture 5" descr="A close-up of a drone&#10;&#10;Description automatically generated">
            <a:extLst>
              <a:ext uri="{FF2B5EF4-FFF2-40B4-BE49-F238E27FC236}">
                <a16:creationId xmlns:a16="http://schemas.microsoft.com/office/drawing/2014/main" id="{1456920E-5285-11B2-3CF2-0DB71E01D8B4}"/>
              </a:ext>
            </a:extLst>
          </p:cNvPr>
          <p:cNvPicPr>
            <a:picLocks noChangeAspect="1"/>
          </p:cNvPicPr>
          <p:nvPr/>
        </p:nvPicPr>
        <p:blipFill>
          <a:blip r:embed="rId3"/>
          <a:stretch>
            <a:fillRect/>
          </a:stretch>
        </p:blipFill>
        <p:spPr>
          <a:xfrm>
            <a:off x="746919" y="3755791"/>
            <a:ext cx="4892174" cy="2600559"/>
          </a:xfrm>
          <a:prstGeom prst="rect">
            <a:avLst/>
          </a:prstGeom>
        </p:spPr>
      </p:pic>
      <p:sp>
        <p:nvSpPr>
          <p:cNvPr id="9" name="TextBox 8">
            <a:extLst>
              <a:ext uri="{FF2B5EF4-FFF2-40B4-BE49-F238E27FC236}">
                <a16:creationId xmlns:a16="http://schemas.microsoft.com/office/drawing/2014/main" id="{6F8293E3-D09C-327F-9CDA-22924529FDDE}"/>
              </a:ext>
            </a:extLst>
          </p:cNvPr>
          <p:cNvSpPr txBox="1"/>
          <p:nvPr/>
        </p:nvSpPr>
        <p:spPr>
          <a:xfrm>
            <a:off x="3800568" y="6490900"/>
            <a:ext cx="4560702"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a:ea typeface="Calibri"/>
                <a:cs typeface="Calibri"/>
              </a:rPr>
              <a:t>[3]“SDK 2.0 User Guide 2,” 2018 (accessed Dec. 06, 2024)</a:t>
            </a:r>
            <a:endParaRPr lang="en-US" sz="900"/>
          </a:p>
        </p:txBody>
      </p:sp>
      <p:graphicFrame>
        <p:nvGraphicFramePr>
          <p:cNvPr id="7" name="Diagram 6">
            <a:extLst>
              <a:ext uri="{FF2B5EF4-FFF2-40B4-BE49-F238E27FC236}">
                <a16:creationId xmlns:a16="http://schemas.microsoft.com/office/drawing/2014/main" id="{0B41DAC6-09DC-06CD-F773-6D107B40827D}"/>
              </a:ext>
            </a:extLst>
          </p:cNvPr>
          <p:cNvGraphicFramePr/>
          <p:nvPr>
            <p:extLst>
              <p:ext uri="{D42A27DB-BD31-4B8C-83A1-F6EECF244321}">
                <p14:modId xmlns:p14="http://schemas.microsoft.com/office/powerpoint/2010/main" val="475174177"/>
              </p:ext>
            </p:extLst>
          </p:nvPr>
        </p:nvGraphicFramePr>
        <p:xfrm>
          <a:off x="6400355" y="1295400"/>
          <a:ext cx="4916112" cy="385337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Arrow: Right 7">
            <a:extLst>
              <a:ext uri="{FF2B5EF4-FFF2-40B4-BE49-F238E27FC236}">
                <a16:creationId xmlns:a16="http://schemas.microsoft.com/office/drawing/2014/main" id="{0DCCB1FD-D8C3-2BF2-789D-9DEE6AD0D585}"/>
              </a:ext>
            </a:extLst>
          </p:cNvPr>
          <p:cNvSpPr/>
          <p:nvPr/>
        </p:nvSpPr>
        <p:spPr>
          <a:xfrm rot="19405655">
            <a:off x="6461901" y="5472931"/>
            <a:ext cx="1248662" cy="43117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Controls</a:t>
            </a:r>
          </a:p>
        </p:txBody>
      </p:sp>
      <p:sp>
        <p:nvSpPr>
          <p:cNvPr id="10" name="Arrow: Right 9">
            <a:extLst>
              <a:ext uri="{FF2B5EF4-FFF2-40B4-BE49-F238E27FC236}">
                <a16:creationId xmlns:a16="http://schemas.microsoft.com/office/drawing/2014/main" id="{1F34EAA3-6691-F82D-695E-A3BB1881D4E1}"/>
              </a:ext>
            </a:extLst>
          </p:cNvPr>
          <p:cNvSpPr/>
          <p:nvPr/>
        </p:nvSpPr>
        <p:spPr>
          <a:xfrm rot="19405655">
            <a:off x="8792905" y="5527140"/>
            <a:ext cx="1248662" cy="43117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Video</a:t>
            </a:r>
          </a:p>
        </p:txBody>
      </p:sp>
      <p:sp>
        <p:nvSpPr>
          <p:cNvPr id="11" name="Arrow: Left-Right 10">
            <a:extLst>
              <a:ext uri="{FF2B5EF4-FFF2-40B4-BE49-F238E27FC236}">
                <a16:creationId xmlns:a16="http://schemas.microsoft.com/office/drawing/2014/main" id="{76E23A25-BFA4-7811-CCB5-C17CB0516E78}"/>
              </a:ext>
            </a:extLst>
          </p:cNvPr>
          <p:cNvSpPr/>
          <p:nvPr/>
        </p:nvSpPr>
        <p:spPr>
          <a:xfrm>
            <a:off x="8669136" y="3109881"/>
            <a:ext cx="1217431" cy="388159"/>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t>Connection</a:t>
            </a:r>
          </a:p>
        </p:txBody>
      </p:sp>
      <p:sp>
        <p:nvSpPr>
          <p:cNvPr id="12" name="Arrow: Right 11">
            <a:extLst>
              <a:ext uri="{FF2B5EF4-FFF2-40B4-BE49-F238E27FC236}">
                <a16:creationId xmlns:a16="http://schemas.microsoft.com/office/drawing/2014/main" id="{C090476E-1AAE-80BF-A9CD-0F72C7540331}"/>
              </a:ext>
            </a:extLst>
          </p:cNvPr>
          <p:cNvSpPr/>
          <p:nvPr/>
        </p:nvSpPr>
        <p:spPr>
          <a:xfrm>
            <a:off x="7086232" y="1650829"/>
            <a:ext cx="1155642" cy="45413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Library</a:t>
            </a:r>
          </a:p>
        </p:txBody>
      </p:sp>
    </p:spTree>
    <p:extLst>
      <p:ext uri="{BB962C8B-B14F-4D97-AF65-F5344CB8AC3E}">
        <p14:creationId xmlns:p14="http://schemas.microsoft.com/office/powerpoint/2010/main" val="2511801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08AB2D-EE7D-36DF-700C-2B7A433F9B9E}"/>
              </a:ext>
            </a:extLst>
          </p:cNvPr>
          <p:cNvSpPr>
            <a:spLocks noGrp="1"/>
          </p:cNvSpPr>
          <p:nvPr>
            <p:ph type="title"/>
          </p:nvPr>
        </p:nvSpPr>
        <p:spPr/>
        <p:txBody>
          <a:bodyPr/>
          <a:lstStyle/>
          <a:p>
            <a:r>
              <a:rPr lang="en-US"/>
              <a:t>Facial Detection methods with OpenCV</a:t>
            </a:r>
          </a:p>
        </p:txBody>
      </p:sp>
      <p:sp>
        <p:nvSpPr>
          <p:cNvPr id="5" name="Content Placeholder 4">
            <a:extLst>
              <a:ext uri="{FF2B5EF4-FFF2-40B4-BE49-F238E27FC236}">
                <a16:creationId xmlns:a16="http://schemas.microsoft.com/office/drawing/2014/main" id="{D2400051-B09D-9299-018D-C5105276B491}"/>
              </a:ext>
            </a:extLst>
          </p:cNvPr>
          <p:cNvSpPr>
            <a:spLocks noGrp="1"/>
          </p:cNvSpPr>
          <p:nvPr>
            <p:ph sz="quarter" idx="13"/>
          </p:nvPr>
        </p:nvSpPr>
        <p:spPr>
          <a:xfrm>
            <a:off x="6143627" y="1143000"/>
            <a:ext cx="5410200" cy="5213350"/>
          </a:xfrm>
        </p:spPr>
        <p:txBody>
          <a:bodyPr/>
          <a:lstStyle/>
          <a:p>
            <a:r>
              <a:rPr lang="en-US"/>
              <a:t>OpenCV: A powerful library for computer vision</a:t>
            </a:r>
          </a:p>
          <a:p>
            <a:r>
              <a:rPr lang="en-US"/>
              <a:t>Pretrained Detection Model</a:t>
            </a:r>
          </a:p>
          <a:p>
            <a:r>
              <a:rPr lang="en-US"/>
              <a:t>Compares each frame to training data</a:t>
            </a:r>
          </a:p>
          <a:p>
            <a:r>
              <a:rPr lang="en-US"/>
              <a:t>Detects facial features and relative distances </a:t>
            </a:r>
          </a:p>
          <a:p>
            <a:r>
              <a:rPr lang="en-US"/>
              <a:t>Focus on Range of Interest (ROI) box</a:t>
            </a:r>
          </a:p>
          <a:p>
            <a:r>
              <a:rPr lang="en-US"/>
              <a:t>Functions for visualization </a:t>
            </a:r>
          </a:p>
          <a:p>
            <a:endParaRPr lang="en-US"/>
          </a:p>
          <a:p>
            <a:endParaRPr lang="en-US"/>
          </a:p>
        </p:txBody>
      </p:sp>
      <p:sp>
        <p:nvSpPr>
          <p:cNvPr id="6" name="Slide Number Placeholder 5">
            <a:extLst>
              <a:ext uri="{FF2B5EF4-FFF2-40B4-BE49-F238E27FC236}">
                <a16:creationId xmlns:a16="http://schemas.microsoft.com/office/drawing/2014/main" id="{02A0651B-5E0A-4E88-C36B-ED1692AB769F}"/>
              </a:ext>
            </a:extLst>
          </p:cNvPr>
          <p:cNvSpPr>
            <a:spLocks noGrp="1"/>
          </p:cNvSpPr>
          <p:nvPr>
            <p:ph type="sldNum" sz="quarter" idx="14"/>
          </p:nvPr>
        </p:nvSpPr>
        <p:spPr/>
        <p:txBody>
          <a:bodyPr/>
          <a:lstStyle/>
          <a:p>
            <a:fld id="{0FA920F7-7227-4D6E-B7C6-AC05743CC8F3}" type="slidenum">
              <a:rPr lang="en-US" smtClean="0"/>
              <a:pPr/>
              <a:t>9</a:t>
            </a:fld>
            <a:endParaRPr lang="en-US"/>
          </a:p>
        </p:txBody>
      </p:sp>
      <p:pic>
        <p:nvPicPr>
          <p:cNvPr id="2" name="Content Placeholder 1" descr="A cell phone with a person's face on it&#10;&#10;Description automatically generated">
            <a:extLst>
              <a:ext uri="{FF2B5EF4-FFF2-40B4-BE49-F238E27FC236}">
                <a16:creationId xmlns:a16="http://schemas.microsoft.com/office/drawing/2014/main" id="{732F2972-AD41-AC4F-DDBB-40010E5EC2CD}"/>
              </a:ext>
            </a:extLst>
          </p:cNvPr>
          <p:cNvPicPr>
            <a:picLocks noGrp="1" noChangeAspect="1"/>
          </p:cNvPicPr>
          <p:nvPr>
            <p:ph sz="quarter" idx="12"/>
          </p:nvPr>
        </p:nvPicPr>
        <p:blipFill>
          <a:blip r:embed="rId3"/>
          <a:srcRect r="16473" b="3"/>
          <a:stretch/>
        </p:blipFill>
        <p:spPr>
          <a:xfrm>
            <a:off x="608013" y="1162154"/>
            <a:ext cx="5410200" cy="5175042"/>
          </a:xfrm>
          <a:prstGeom prst="rect">
            <a:avLst/>
          </a:prstGeom>
          <a:noFill/>
        </p:spPr>
      </p:pic>
      <p:sp>
        <p:nvSpPr>
          <p:cNvPr id="7" name="TextBox 6">
            <a:extLst>
              <a:ext uri="{FF2B5EF4-FFF2-40B4-BE49-F238E27FC236}">
                <a16:creationId xmlns:a16="http://schemas.microsoft.com/office/drawing/2014/main" id="{4A3D0900-BD88-E686-1767-449DB4D02132}"/>
              </a:ext>
            </a:extLst>
          </p:cNvPr>
          <p:cNvSpPr txBox="1"/>
          <p:nvPr/>
        </p:nvSpPr>
        <p:spPr>
          <a:xfrm>
            <a:off x="608010" y="6337196"/>
            <a:ext cx="10945811" cy="369332"/>
          </a:xfrm>
          <a:prstGeom prst="rect">
            <a:avLst/>
          </a:prstGeom>
          <a:noFill/>
        </p:spPr>
        <p:txBody>
          <a:bodyPr wrap="square" lIns="91440" tIns="45720" rIns="91440" bIns="45720" anchor="t">
            <a:spAutoFit/>
          </a:bodyPr>
          <a:lstStyle/>
          <a:p>
            <a:pPr marR="457200" algn="ctr"/>
            <a:r>
              <a:rPr lang="en-US" sz="900">
                <a:solidFill>
                  <a:srgbClr val="000000"/>
                </a:solidFill>
                <a:latin typeface="Calibri"/>
                <a:ea typeface="Calibri"/>
                <a:cs typeface="Calibri"/>
              </a:rPr>
              <a:t>[4]</a:t>
            </a:r>
            <a:r>
              <a:rPr lang="en-US" sz="900" b="0" i="0">
                <a:solidFill>
                  <a:srgbClr val="000000"/>
                </a:solidFill>
                <a:effectLst/>
                <a:latin typeface="Calibri"/>
                <a:ea typeface="Calibri"/>
                <a:cs typeface="Calibri"/>
              </a:rPr>
              <a:t> K. Richardson, “Becky G Fights Back Tears After ‘The Fire Inside’ Oscar Nomination,” </a:t>
            </a:r>
            <a:r>
              <a:rPr lang="en-US" sz="900" b="0" i="1">
                <a:solidFill>
                  <a:srgbClr val="000000"/>
                </a:solidFill>
                <a:effectLst/>
                <a:latin typeface="Calibri"/>
                <a:ea typeface="Calibri"/>
                <a:cs typeface="Calibri"/>
              </a:rPr>
              <a:t>Rolling Stone</a:t>
            </a:r>
            <a:r>
              <a:rPr lang="en-US" sz="900" b="0" i="0">
                <a:solidFill>
                  <a:srgbClr val="000000"/>
                </a:solidFill>
                <a:effectLst/>
                <a:latin typeface="Calibri"/>
                <a:ea typeface="Calibri"/>
                <a:cs typeface="Calibri"/>
              </a:rPr>
              <a:t>, Jan. 23, 2024. https://www.rollingstone.com/music/music-news/becky-g-the-fire-inside-oscar-nomination-response-1234952781/ (accessed Dec. 11, 2024).</a:t>
            </a:r>
          </a:p>
        </p:txBody>
      </p:sp>
    </p:spTree>
    <p:extLst>
      <p:ext uri="{BB962C8B-B14F-4D97-AF65-F5344CB8AC3E}">
        <p14:creationId xmlns:p14="http://schemas.microsoft.com/office/powerpoint/2010/main" val="2458869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theme/theme1.xml><?xml version="1.0" encoding="utf-8"?>
<a:theme xmlns:a="http://schemas.openxmlformats.org/drawingml/2006/main" name="Blan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pt-new-template_tcm18-288169" id="{FF67D50F-9090-0A46-818E-D76C83B3ABF4}" vid="{5278B33C-BF26-B04B-B309-705A9022AC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43D7A8FA590A449875CE16AE8433864" ma:contentTypeVersion="11" ma:contentTypeDescription="Create a new document." ma:contentTypeScope="" ma:versionID="9ef0cf6b313df6c9c85a2e85fabe0dd6">
  <xsd:schema xmlns:xsd="http://www.w3.org/2001/XMLSchema" xmlns:xs="http://www.w3.org/2001/XMLSchema" xmlns:p="http://schemas.microsoft.com/office/2006/metadata/properties" xmlns:ns2="0939ad06-6c02-47e3-87ca-f7e3d301c4a9" targetNamespace="http://schemas.microsoft.com/office/2006/metadata/properties" ma:root="true" ma:fieldsID="841263f6f20b596a92792fcb5b38c6aa" ns2:_="">
    <xsd:import namespace="0939ad06-6c02-47e3-87ca-f7e3d301c4a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Location" minOccurs="0"/>
                <xsd:element ref="ns2:MediaServiceGenerationTime" minOccurs="0"/>
                <xsd:element ref="ns2:MediaServiceEventHashCode" minOccurs="0"/>
                <xsd:element ref="ns2:lcf76f155ced4ddcb4097134ff3c332f"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39ad06-6c02-47e3-87ca-f7e3d301c4a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Location" ma:index="13" nillable="true" ma:displayName="Location" ma:indexed="true"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78da7e02-c50b-437b-91ea-1e34890a05f2"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939ad06-6c02-47e3-87ca-f7e3d301c4a9">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35AC749B-A324-4549-9F4E-5AE16CB155F3}">
  <ds:schemaRefs>
    <ds:schemaRef ds:uri="http://schemas.microsoft.com/sharepoint/v3/contenttype/forms"/>
  </ds:schemaRefs>
</ds:datastoreItem>
</file>

<file path=customXml/itemProps2.xml><?xml version="1.0" encoding="utf-8"?>
<ds:datastoreItem xmlns:ds="http://schemas.openxmlformats.org/officeDocument/2006/customXml" ds:itemID="{DD077BA5-A637-4740-977E-17C09B4ADD1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939ad06-6c02-47e3-87ca-f7e3d301c4a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4E1F780-C407-4EA4-9DA8-A05179E1800A}">
  <ds:schemaRefs>
    <ds:schemaRef ds:uri="0939ad06-6c02-47e3-87ca-f7e3d301c4a9"/>
    <ds:schemaRef ds:uri="http://schemas.openxmlformats.org/package/2006/metadata/core-properties"/>
    <ds:schemaRef ds:uri="http://www.w3.org/XML/1998/namespace"/>
    <ds:schemaRef ds:uri="http://purl.org/dc/elements/1.1/"/>
    <ds:schemaRef ds:uri="http://purl.org/dc/dcmitype/"/>
    <ds:schemaRef ds:uri="http://schemas.microsoft.com/office/2006/metadata/properties"/>
    <ds:schemaRef ds:uri="http://schemas.microsoft.com/office/infopath/2007/PartnerControls"/>
    <ds:schemaRef ds:uri="http://schemas.microsoft.com/office/2006/documentManagement/typ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0</TotalTime>
  <Words>2491</Words>
  <Application>Microsoft Office PowerPoint</Application>
  <PresentationFormat>Custom</PresentationFormat>
  <Paragraphs>254</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Arial</vt:lpstr>
      <vt:lpstr>Calibri</vt:lpstr>
      <vt:lpstr>Century Gothic</vt:lpstr>
      <vt:lpstr>Times New Roman</vt:lpstr>
      <vt:lpstr>Blank</vt:lpstr>
      <vt:lpstr>Seven Hills Adaptive Drone 24-013 </vt:lpstr>
      <vt:lpstr>Project Description</vt:lpstr>
      <vt:lpstr>Our client</vt:lpstr>
      <vt:lpstr>The Problem &amp; Objective</vt:lpstr>
      <vt:lpstr>Proposed Solution Overview</vt:lpstr>
      <vt:lpstr>Face detection module Overview</vt:lpstr>
      <vt:lpstr>General Drone Systems</vt:lpstr>
      <vt:lpstr>DJI Tello</vt:lpstr>
      <vt:lpstr>Facial Detection methods with OpenCV</vt:lpstr>
      <vt:lpstr>Analyzing facial features with MediaPipe</vt:lpstr>
      <vt:lpstr>Benefits &amp; Deliverables</vt:lpstr>
      <vt:lpstr>Application Process</vt:lpstr>
      <vt:lpstr>Setup Phase</vt:lpstr>
      <vt:lpstr> live phase</vt:lpstr>
      <vt:lpstr>What's been done</vt:lpstr>
      <vt:lpstr>Next Steps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Umass Lowell</dc:title>
  <dc:creator>Lyon1, Stephanie</dc:creator>
  <cp:lastModifiedBy>Saha, Himadri</cp:lastModifiedBy>
  <cp:revision>2</cp:revision>
  <cp:lastPrinted>2015-05-01T18:07:17Z</cp:lastPrinted>
  <dcterms:created xsi:type="dcterms:W3CDTF">2018-02-21T14:10:40Z</dcterms:created>
  <dcterms:modified xsi:type="dcterms:W3CDTF">2025-04-09T17:59:09Z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0x010100843D7A8FA590A449875CE16AE8433864</vt:lpwstr>
  </property>
  <property fmtid="{D5CDD505-2E9C-101B-9397-08002B2CF9AE}" pid="3" name="xd_ProgID">
    <vt:lpwstr/>
  </property>
  <property fmtid="{D5CDD505-2E9C-101B-9397-08002B2CF9AE}" pid="4" name="ComplianceAssetId">
    <vt:lpwstr/>
  </property>
  <property fmtid="{D5CDD505-2E9C-101B-9397-08002B2CF9AE}" pid="5" name="TemplateUrl">
    <vt:lpwstr/>
  </property>
  <property fmtid="{D5CDD505-2E9C-101B-9397-08002B2CF9AE}" pid="6" name="_ExtendedDescription">
    <vt:lpwstr/>
  </property>
  <property fmtid="{D5CDD505-2E9C-101B-9397-08002B2CF9AE}" pid="7" name="TriggerFlowInfo">
    <vt:lpwstr/>
  </property>
  <property fmtid="{D5CDD505-2E9C-101B-9397-08002B2CF9AE}" pid="8" name="xd_Signature">
    <vt:bool>false</vt:bool>
  </property>
  <property fmtid="{D5CDD505-2E9C-101B-9397-08002B2CF9AE}" pid="9" name="MediaServiceImageTags">
    <vt:lpwstr/>
  </property>
</Properties>
</file>

<file path=docProps/thumbnail.jpeg>
</file>